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7"/>
    <p:sldMasterId id="2147483987" r:id="rId8"/>
  </p:sldMasterIdLst>
  <p:notesMasterIdLst>
    <p:notesMasterId r:id="rId28"/>
  </p:notesMasterIdLst>
  <p:handoutMasterIdLst>
    <p:handoutMasterId r:id="rId29"/>
  </p:handoutMasterIdLst>
  <p:sldIdLst>
    <p:sldId id="359" r:id="rId9"/>
    <p:sldId id="886" r:id="rId10"/>
    <p:sldId id="931" r:id="rId11"/>
    <p:sldId id="285" r:id="rId12"/>
    <p:sldId id="928" r:id="rId13"/>
    <p:sldId id="929" r:id="rId14"/>
    <p:sldId id="935" r:id="rId15"/>
    <p:sldId id="936" r:id="rId16"/>
    <p:sldId id="937" r:id="rId17"/>
    <p:sldId id="938" r:id="rId18"/>
    <p:sldId id="939" r:id="rId19"/>
    <p:sldId id="940" r:id="rId20"/>
    <p:sldId id="941" r:id="rId21"/>
    <p:sldId id="942" r:id="rId22"/>
    <p:sldId id="943" r:id="rId23"/>
    <p:sldId id="944" r:id="rId24"/>
    <p:sldId id="932" r:id="rId25"/>
    <p:sldId id="930" r:id="rId26"/>
    <p:sldId id="934" r:id="rId27"/>
  </p:sldIdLst>
  <p:sldSz cx="12192000" cy="6858000"/>
  <p:notesSz cx="6810375" cy="9942513"/>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42D908-11E2-C767-4758-344EF555D288}" name="Elisha Henry" initials="EH" userId="S::Elisha.Henry@arup.com::23ebd238-da91-4672-ab6e-d1967b639efd" providerId="AD"/>
  <p188:author id="{63C9C88F-25EB-D178-2449-92AC1EE7A575}" name="Vicky Evans" initials="VE" userId="S::Vicky.Evans@arup.com::f0defda3-52cc-42f1-9436-64f337b2600f" providerId="AD"/>
  <p188:author id="{C4538198-5612-42DE-7C4E-F909C5E07995}" name="Ciara Graven" initials="CG" userId="S::ciara.graven@arup.com::ecc27a35-e6d2-4376-bdc4-27550ec79366" providerId="AD"/>
  <p188:author id="{6F5B7BAB-5D2B-25EB-A8AB-7EEF592C0C04}" name="Rob Webster" initials="" userId="S::Rob.Webster@arup.com::9f4fe334-bd74-44e3-a0e2-7ed88bdf1a6c" providerId="AD"/>
  <p188:author id="{66F2E5B2-DDC9-B478-5548-F1F100924F6B}" name="Leon Huebner" initials="" userId="S::Leon.Huebner@arup.com::30f92d19-e4e9-4419-b046-9a9538014a7a" providerId="AD"/>
  <p188:author id="{6B689CDD-74D0-C8CC-8339-4A525362C475}" name="Bettisabel Lamelo" initials="BL" userId="S::Bettisabel.Lamelo@arup.com::1b13a921-5be9-42d1-a743-ea53500ab12b" providerId="AD"/>
  <p188:author id="{18CCD6FC-EF1D-2CA3-11A3-A8C63E315C13}" name="Ciara Graven" initials="CG" userId="S::Ciara.Graven@arup.com::ecc27a35-e6d2-4376-bdc4-27550ec7936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9F9F9"/>
    <a:srgbClr val="FFFFFF"/>
    <a:srgbClr val="10263B"/>
    <a:srgbClr val="9CC54B"/>
    <a:srgbClr val="F2F7D6"/>
    <a:srgbClr val="BBDFFF"/>
    <a:srgbClr val="F2F3F3"/>
    <a:srgbClr val="D2F1F0"/>
    <a:srgbClr val="E0F1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21FA33-0658-419C-862E-EB6A03C2C8B1}" v="59" dt="2026-04-01T14:14:53.176"/>
    <p1510:client id="{72D67F1F-6FE9-4FF7-8A06-E57EDA9FC0C1}" v="3" dt="2026-04-02T09:31:26.1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tags" Target="tags/tag1.xml"/><Relationship Id="rId35" Type="http://schemas.microsoft.com/office/2016/11/relationships/changesInfo" Target="changesInfos/changesInfo1.xml"/><Relationship Id="rId8" Type="http://schemas.openxmlformats.org/officeDocument/2006/relationships/slideMaster" Target="slideMasters/slideMaster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ara Graven" userId="ecc27a35-e6d2-4376-bdc4-27550ec79366" providerId="ADAL" clId="{8DB50CB8-D94C-4069-8F8A-BA0D72EC600B}"/>
    <pc:docChg chg="undo custSel addSld delSld modSld sldOrd">
      <pc:chgData name="Ciara Graven" userId="ecc27a35-e6d2-4376-bdc4-27550ec79366" providerId="ADAL" clId="{8DB50CB8-D94C-4069-8F8A-BA0D72EC600B}" dt="2026-04-01T14:16:30.402" v="1190" actId="729"/>
      <pc:docMkLst>
        <pc:docMk/>
      </pc:docMkLst>
      <pc:sldChg chg="modSp mod">
        <pc:chgData name="Ciara Graven" userId="ecc27a35-e6d2-4376-bdc4-27550ec79366" providerId="ADAL" clId="{8DB50CB8-D94C-4069-8F8A-BA0D72EC600B}" dt="2026-04-01T13:03:32.307" v="58" actId="20577"/>
        <pc:sldMkLst>
          <pc:docMk/>
          <pc:sldMk cId="260864626" sldId="359"/>
        </pc:sldMkLst>
        <pc:spChg chg="mod">
          <ac:chgData name="Ciara Graven" userId="ecc27a35-e6d2-4376-bdc4-27550ec79366" providerId="ADAL" clId="{8DB50CB8-D94C-4069-8F8A-BA0D72EC600B}" dt="2026-04-01T13:03:32.307" v="58" actId="20577"/>
          <ac:spMkLst>
            <pc:docMk/>
            <pc:sldMk cId="260864626" sldId="359"/>
            <ac:spMk id="5" creationId="{102A1B40-ECAC-B012-FE55-0AA760939E05}"/>
          </ac:spMkLst>
        </pc:spChg>
        <pc:spChg chg="mod">
          <ac:chgData name="Ciara Graven" userId="ecc27a35-e6d2-4376-bdc4-27550ec79366" providerId="ADAL" clId="{8DB50CB8-D94C-4069-8F8A-BA0D72EC600B}" dt="2026-04-01T13:03:21.143" v="30" actId="20577"/>
          <ac:spMkLst>
            <pc:docMk/>
            <pc:sldMk cId="260864626" sldId="359"/>
            <ac:spMk id="9" creationId="{69E00DFA-F44B-5250-D991-AB3DD68AC19A}"/>
          </ac:spMkLst>
        </pc:spChg>
      </pc:sldChg>
      <pc:sldChg chg="modSp mod">
        <pc:chgData name="Ciara Graven" userId="ecc27a35-e6d2-4376-bdc4-27550ec79366" providerId="ADAL" clId="{8DB50CB8-D94C-4069-8F8A-BA0D72EC600B}" dt="2026-04-01T13:31:29.267" v="947" actId="20577"/>
        <pc:sldMkLst>
          <pc:docMk/>
          <pc:sldMk cId="2912882634" sldId="361"/>
        </pc:sldMkLst>
        <pc:spChg chg="mod">
          <ac:chgData name="Ciara Graven" userId="ecc27a35-e6d2-4376-bdc4-27550ec79366" providerId="ADAL" clId="{8DB50CB8-D94C-4069-8F8A-BA0D72EC600B}" dt="2026-04-01T13:31:29.267" v="947" actId="20577"/>
          <ac:spMkLst>
            <pc:docMk/>
            <pc:sldMk cId="2912882634" sldId="361"/>
            <ac:spMk id="4" creationId="{985260F8-E9FA-85C4-4D07-60296025ACA1}"/>
          </ac:spMkLst>
        </pc:spChg>
      </pc:sldChg>
      <pc:sldChg chg="modSp mod ord modShow">
        <pc:chgData name="Ciara Graven" userId="ecc27a35-e6d2-4376-bdc4-27550ec79366" providerId="ADAL" clId="{8DB50CB8-D94C-4069-8F8A-BA0D72EC600B}" dt="2026-04-01T14:16:30.402" v="1190" actId="729"/>
        <pc:sldMkLst>
          <pc:docMk/>
          <pc:sldMk cId="1903313533" sldId="897"/>
        </pc:sldMkLst>
        <pc:spChg chg="mod">
          <ac:chgData name="Ciara Graven" userId="ecc27a35-e6d2-4376-bdc4-27550ec79366" providerId="ADAL" clId="{8DB50CB8-D94C-4069-8F8A-BA0D72EC600B}" dt="2026-04-01T13:13:31.520" v="341" actId="20577"/>
          <ac:spMkLst>
            <pc:docMk/>
            <pc:sldMk cId="1903313533" sldId="897"/>
            <ac:spMk id="2" creationId="{B1E2C709-26FA-59AC-CF54-E72ECAD45897}"/>
          </ac:spMkLst>
        </pc:spChg>
        <pc:spChg chg="mod">
          <ac:chgData name="Ciara Graven" userId="ecc27a35-e6d2-4376-bdc4-27550ec79366" providerId="ADAL" clId="{8DB50CB8-D94C-4069-8F8A-BA0D72EC600B}" dt="2026-04-01T14:00:34.782" v="1114" actId="5793"/>
          <ac:spMkLst>
            <pc:docMk/>
            <pc:sldMk cId="1903313533" sldId="897"/>
            <ac:spMk id="8" creationId="{FE52ACEC-24A9-CD68-CD83-CEB760D4F306}"/>
          </ac:spMkLst>
        </pc:spChg>
      </pc:sldChg>
      <pc:sldChg chg="addSp delSp modSp add mod">
        <pc:chgData name="Ciara Graven" userId="ecc27a35-e6d2-4376-bdc4-27550ec79366" providerId="ADAL" clId="{8DB50CB8-D94C-4069-8F8A-BA0D72EC600B}" dt="2026-04-01T13:26:12.150" v="700" actId="20577"/>
        <pc:sldMkLst>
          <pc:docMk/>
          <pc:sldMk cId="3652156219" sldId="905"/>
        </pc:sldMkLst>
        <pc:spChg chg="del">
          <ac:chgData name="Ciara Graven" userId="ecc27a35-e6d2-4376-bdc4-27550ec79366" providerId="ADAL" clId="{8DB50CB8-D94C-4069-8F8A-BA0D72EC600B}" dt="2026-04-01T13:25:57.250" v="685" actId="478"/>
          <ac:spMkLst>
            <pc:docMk/>
            <pc:sldMk cId="3652156219" sldId="905"/>
            <ac:spMk id="3" creationId="{C849B6BB-17C4-6F00-C5BB-1B05A42A0507}"/>
          </ac:spMkLst>
        </pc:spChg>
        <pc:spChg chg="mod">
          <ac:chgData name="Ciara Graven" userId="ecc27a35-e6d2-4376-bdc4-27550ec79366" providerId="ADAL" clId="{8DB50CB8-D94C-4069-8F8A-BA0D72EC600B}" dt="2026-04-01T13:25:49.628" v="684" actId="20577"/>
          <ac:spMkLst>
            <pc:docMk/>
            <pc:sldMk cId="3652156219" sldId="905"/>
            <ac:spMk id="5" creationId="{91821A87-EA55-2E0A-5B37-F97578F583FE}"/>
          </ac:spMkLst>
        </pc:spChg>
        <pc:spChg chg="mod">
          <ac:chgData name="Ciara Graven" userId="ecc27a35-e6d2-4376-bdc4-27550ec79366" providerId="ADAL" clId="{8DB50CB8-D94C-4069-8F8A-BA0D72EC600B}" dt="2026-04-01T13:26:06.719" v="692" actId="1076"/>
          <ac:spMkLst>
            <pc:docMk/>
            <pc:sldMk cId="3652156219" sldId="905"/>
            <ac:spMk id="8" creationId="{22613151-600F-C451-9F22-DB1623A45745}"/>
          </ac:spMkLst>
        </pc:spChg>
        <pc:spChg chg="add del mod">
          <ac:chgData name="Ciara Graven" userId="ecc27a35-e6d2-4376-bdc4-27550ec79366" providerId="ADAL" clId="{8DB50CB8-D94C-4069-8F8A-BA0D72EC600B}" dt="2026-04-01T13:26:00.178" v="688" actId="478"/>
          <ac:spMkLst>
            <pc:docMk/>
            <pc:sldMk cId="3652156219" sldId="905"/>
            <ac:spMk id="10" creationId="{0CBFD57C-9F35-8BC1-2A96-4F6975423313}"/>
          </ac:spMkLst>
        </pc:spChg>
        <pc:spChg chg="add del mod">
          <ac:chgData name="Ciara Graven" userId="ecc27a35-e6d2-4376-bdc4-27550ec79366" providerId="ADAL" clId="{8DB50CB8-D94C-4069-8F8A-BA0D72EC600B}" dt="2026-04-01T13:25:59.142" v="687" actId="478"/>
          <ac:spMkLst>
            <pc:docMk/>
            <pc:sldMk cId="3652156219" sldId="905"/>
            <ac:spMk id="11" creationId="{84B60BEC-6B07-D902-FCFB-428D839D40C3}"/>
          </ac:spMkLst>
        </pc:spChg>
        <pc:spChg chg="add mod">
          <ac:chgData name="Ciara Graven" userId="ecc27a35-e6d2-4376-bdc4-27550ec79366" providerId="ADAL" clId="{8DB50CB8-D94C-4069-8F8A-BA0D72EC600B}" dt="2026-04-01T13:26:00.434" v="689"/>
          <ac:spMkLst>
            <pc:docMk/>
            <pc:sldMk cId="3652156219" sldId="905"/>
            <ac:spMk id="15" creationId="{EF71DC97-0978-F5A3-96F7-E06511743B2D}"/>
          </ac:spMkLst>
        </pc:spChg>
        <pc:spChg chg="add mod">
          <ac:chgData name="Ciara Graven" userId="ecc27a35-e6d2-4376-bdc4-27550ec79366" providerId="ADAL" clId="{8DB50CB8-D94C-4069-8F8A-BA0D72EC600B}" dt="2026-04-01T13:26:12.150" v="700" actId="20577"/>
          <ac:spMkLst>
            <pc:docMk/>
            <pc:sldMk cId="3652156219" sldId="905"/>
            <ac:spMk id="16" creationId="{CCFFBEE6-284C-F6E6-7824-33F71BE0EAC6}"/>
          </ac:spMkLst>
        </pc:spChg>
      </pc:sldChg>
      <pc:sldChg chg="addSp delSp modSp add del mod">
        <pc:chgData name="Ciara Graven" userId="ecc27a35-e6d2-4376-bdc4-27550ec79366" providerId="ADAL" clId="{8DB50CB8-D94C-4069-8F8A-BA0D72EC600B}" dt="2026-04-01T13:21:21.350" v="672" actId="47"/>
        <pc:sldMkLst>
          <pc:docMk/>
          <pc:sldMk cId="4224175298" sldId="908"/>
        </pc:sldMkLst>
        <pc:spChg chg="mod">
          <ac:chgData name="Ciara Graven" userId="ecc27a35-e6d2-4376-bdc4-27550ec79366" providerId="ADAL" clId="{8DB50CB8-D94C-4069-8F8A-BA0D72EC600B}" dt="2026-04-01T13:13:15.952" v="339" actId="20577"/>
          <ac:spMkLst>
            <pc:docMk/>
            <pc:sldMk cId="4224175298" sldId="908"/>
            <ac:spMk id="2" creationId="{FD859CAC-8843-2BE9-55F1-3E0253CEE6F0}"/>
          </ac:spMkLst>
        </pc:spChg>
        <pc:spChg chg="del mod">
          <ac:chgData name="Ciara Graven" userId="ecc27a35-e6d2-4376-bdc4-27550ec79366" providerId="ADAL" clId="{8DB50CB8-D94C-4069-8F8A-BA0D72EC600B}" dt="2026-04-01T13:14:59.954" v="504" actId="478"/>
          <ac:spMkLst>
            <pc:docMk/>
            <pc:sldMk cId="4224175298" sldId="908"/>
            <ac:spMk id="3" creationId="{16D577C2-489C-01E1-D7B1-4301D7CF048A}"/>
          </ac:spMkLst>
        </pc:spChg>
        <pc:spChg chg="add del mod">
          <ac:chgData name="Ciara Graven" userId="ecc27a35-e6d2-4376-bdc4-27550ec79366" providerId="ADAL" clId="{8DB50CB8-D94C-4069-8F8A-BA0D72EC600B}" dt="2026-04-01T13:15:02.017" v="507" actId="478"/>
          <ac:spMkLst>
            <pc:docMk/>
            <pc:sldMk cId="4224175298" sldId="908"/>
            <ac:spMk id="5" creationId="{7EB2FF23-CBE5-58B3-0EE5-2F8AF183D9FC}"/>
          </ac:spMkLst>
        </pc:spChg>
        <pc:spChg chg="add del mod">
          <ac:chgData name="Ciara Graven" userId="ecc27a35-e6d2-4376-bdc4-27550ec79366" providerId="ADAL" clId="{8DB50CB8-D94C-4069-8F8A-BA0D72EC600B}" dt="2026-04-01T13:15:01.374" v="506" actId="478"/>
          <ac:spMkLst>
            <pc:docMk/>
            <pc:sldMk cId="4224175298" sldId="908"/>
            <ac:spMk id="6" creationId="{7C3E2C95-5515-B9AC-5779-B1AB567C6881}"/>
          </ac:spMkLst>
        </pc:spChg>
        <pc:spChg chg="mod">
          <ac:chgData name="Ciara Graven" userId="ecc27a35-e6d2-4376-bdc4-27550ec79366" providerId="ADAL" clId="{8DB50CB8-D94C-4069-8F8A-BA0D72EC600B}" dt="2026-04-01T13:16:24.680" v="513" actId="403"/>
          <ac:spMkLst>
            <pc:docMk/>
            <pc:sldMk cId="4224175298" sldId="908"/>
            <ac:spMk id="7" creationId="{70AEC1A7-A145-FF9C-2796-CBD4CF45DA88}"/>
          </ac:spMkLst>
        </pc:spChg>
        <pc:spChg chg="add mod">
          <ac:chgData name="Ciara Graven" userId="ecc27a35-e6d2-4376-bdc4-27550ec79366" providerId="ADAL" clId="{8DB50CB8-D94C-4069-8F8A-BA0D72EC600B}" dt="2026-04-01T13:15:02.326" v="508"/>
          <ac:spMkLst>
            <pc:docMk/>
            <pc:sldMk cId="4224175298" sldId="908"/>
            <ac:spMk id="8" creationId="{85E01C1B-3288-8DC2-3D5A-5FF81025D1BE}"/>
          </ac:spMkLst>
        </pc:spChg>
        <pc:spChg chg="del">
          <ac:chgData name="Ciara Graven" userId="ecc27a35-e6d2-4376-bdc4-27550ec79366" providerId="ADAL" clId="{8DB50CB8-D94C-4069-8F8A-BA0D72EC600B}" dt="2026-04-01T13:12:43.984" v="314" actId="478"/>
          <ac:spMkLst>
            <pc:docMk/>
            <pc:sldMk cId="4224175298" sldId="908"/>
            <ac:spMk id="13" creationId="{703C0BD0-C2FA-440D-49D6-0A356F8C8948}"/>
          </ac:spMkLst>
        </pc:spChg>
        <pc:picChg chg="del">
          <ac:chgData name="Ciara Graven" userId="ecc27a35-e6d2-4376-bdc4-27550ec79366" providerId="ADAL" clId="{8DB50CB8-D94C-4069-8F8A-BA0D72EC600B}" dt="2026-04-01T13:12:43.094" v="313" actId="478"/>
          <ac:picMkLst>
            <pc:docMk/>
            <pc:sldMk cId="4224175298" sldId="908"/>
            <ac:picMk id="9" creationId="{E77C46C8-7E89-8FB8-B285-706CE9B30FFA}"/>
          </ac:picMkLst>
        </pc:picChg>
        <pc:cxnChg chg="del mod">
          <ac:chgData name="Ciara Graven" userId="ecc27a35-e6d2-4376-bdc4-27550ec79366" providerId="ADAL" clId="{8DB50CB8-D94C-4069-8F8A-BA0D72EC600B}" dt="2026-04-01T13:12:45.084" v="315" actId="478"/>
          <ac:cxnSpMkLst>
            <pc:docMk/>
            <pc:sldMk cId="4224175298" sldId="908"/>
            <ac:cxnSpMk id="11" creationId="{68233CB2-B409-2D2D-9E53-1D9479F7F36D}"/>
          </ac:cxnSpMkLst>
        </pc:cxnChg>
      </pc:sldChg>
      <pc:sldChg chg="addSp delSp modSp add mod">
        <pc:chgData name="Ciara Graven" userId="ecc27a35-e6d2-4376-bdc4-27550ec79366" providerId="ADAL" clId="{8DB50CB8-D94C-4069-8F8A-BA0D72EC600B}" dt="2026-04-01T13:30:08.963" v="748" actId="20577"/>
        <pc:sldMkLst>
          <pc:docMk/>
          <pc:sldMk cId="53006031" sldId="909"/>
        </pc:sldMkLst>
        <pc:spChg chg="mod">
          <ac:chgData name="Ciara Graven" userId="ecc27a35-e6d2-4376-bdc4-27550ec79366" providerId="ADAL" clId="{8DB50CB8-D94C-4069-8F8A-BA0D72EC600B}" dt="2026-04-01T13:30:08.963" v="748" actId="20577"/>
          <ac:spMkLst>
            <pc:docMk/>
            <pc:sldMk cId="53006031" sldId="909"/>
            <ac:spMk id="2" creationId="{C1237A10-1AFB-299F-EEAE-46B496340CCB}"/>
          </ac:spMkLst>
        </pc:spChg>
        <pc:spChg chg="del">
          <ac:chgData name="Ciara Graven" userId="ecc27a35-e6d2-4376-bdc4-27550ec79366" providerId="ADAL" clId="{8DB50CB8-D94C-4069-8F8A-BA0D72EC600B}" dt="2026-04-01T13:15:04.796" v="509" actId="478"/>
          <ac:spMkLst>
            <pc:docMk/>
            <pc:sldMk cId="53006031" sldId="909"/>
            <ac:spMk id="3" creationId="{5E5679F0-CE3C-9652-7D38-4CE235457F1C}"/>
          </ac:spMkLst>
        </pc:spChg>
        <pc:spChg chg="mod">
          <ac:chgData name="Ciara Graven" userId="ecc27a35-e6d2-4376-bdc4-27550ec79366" providerId="ADAL" clId="{8DB50CB8-D94C-4069-8F8A-BA0D72EC600B}" dt="2026-04-01T13:12:22.786" v="272" actId="20577"/>
          <ac:spMkLst>
            <pc:docMk/>
            <pc:sldMk cId="53006031" sldId="909"/>
            <ac:spMk id="4" creationId="{F5CD4A4C-DF0F-DE77-02E1-DCFBEA1057CE}"/>
          </ac:spMkLst>
        </pc:spChg>
        <pc:spChg chg="add del mod">
          <ac:chgData name="Ciara Graven" userId="ecc27a35-e6d2-4376-bdc4-27550ec79366" providerId="ADAL" clId="{8DB50CB8-D94C-4069-8F8A-BA0D72EC600B}" dt="2026-04-01T13:15:06.017" v="510" actId="478"/>
          <ac:spMkLst>
            <pc:docMk/>
            <pc:sldMk cId="53006031" sldId="909"/>
            <ac:spMk id="6" creationId="{DD9B50EC-6D0A-AF7F-4458-1EDF420E5CDC}"/>
          </ac:spMkLst>
        </pc:spChg>
        <pc:spChg chg="add mod">
          <ac:chgData name="Ciara Graven" userId="ecc27a35-e6d2-4376-bdc4-27550ec79366" providerId="ADAL" clId="{8DB50CB8-D94C-4069-8F8A-BA0D72EC600B}" dt="2026-04-01T13:15:06.351" v="511"/>
          <ac:spMkLst>
            <pc:docMk/>
            <pc:sldMk cId="53006031" sldId="909"/>
            <ac:spMk id="10" creationId="{8C219E88-45E5-5160-DB4D-F5B01399E97C}"/>
          </ac:spMkLst>
        </pc:spChg>
      </pc:sldChg>
      <pc:sldChg chg="modSp mod">
        <pc:chgData name="Ciara Graven" userId="ecc27a35-e6d2-4376-bdc4-27550ec79366" providerId="ADAL" clId="{8DB50CB8-D94C-4069-8F8A-BA0D72EC600B}" dt="2026-04-01T13:26:30.710" v="713" actId="20577"/>
        <pc:sldMkLst>
          <pc:docMk/>
          <pc:sldMk cId="3122839627" sldId="912"/>
        </pc:sldMkLst>
        <pc:spChg chg="mod">
          <ac:chgData name="Ciara Graven" userId="ecc27a35-e6d2-4376-bdc4-27550ec79366" providerId="ADAL" clId="{8DB50CB8-D94C-4069-8F8A-BA0D72EC600B}" dt="2026-04-01T13:21:12.203" v="655" actId="20577"/>
          <ac:spMkLst>
            <pc:docMk/>
            <pc:sldMk cId="3122839627" sldId="912"/>
            <ac:spMk id="2" creationId="{301B4CF8-CA20-9400-BC3E-E6E0C3FA7F33}"/>
          </ac:spMkLst>
        </pc:spChg>
        <pc:spChg chg="mod">
          <ac:chgData name="Ciara Graven" userId="ecc27a35-e6d2-4376-bdc4-27550ec79366" providerId="ADAL" clId="{8DB50CB8-D94C-4069-8F8A-BA0D72EC600B}" dt="2026-04-01T13:26:30.710" v="713" actId="20577"/>
          <ac:spMkLst>
            <pc:docMk/>
            <pc:sldMk cId="3122839627" sldId="912"/>
            <ac:spMk id="3" creationId="{38AFA5FE-D812-2869-243C-F058CE8AEC31}"/>
          </ac:spMkLst>
        </pc:spChg>
        <pc:spChg chg="mod">
          <ac:chgData name="Ciara Graven" userId="ecc27a35-e6d2-4376-bdc4-27550ec79366" providerId="ADAL" clId="{8DB50CB8-D94C-4069-8F8A-BA0D72EC600B}" dt="2026-04-01T13:21:36.346" v="675" actId="14100"/>
          <ac:spMkLst>
            <pc:docMk/>
            <pc:sldMk cId="3122839627" sldId="912"/>
            <ac:spMk id="5" creationId="{F609FFAC-52C0-9EAE-C7DE-426AEE7024E2}"/>
          </ac:spMkLst>
        </pc:spChg>
        <pc:spChg chg="mod">
          <ac:chgData name="Ciara Graven" userId="ecc27a35-e6d2-4376-bdc4-27550ec79366" providerId="ADAL" clId="{8DB50CB8-D94C-4069-8F8A-BA0D72EC600B}" dt="2026-04-01T13:21:36.346" v="675" actId="14100"/>
          <ac:spMkLst>
            <pc:docMk/>
            <pc:sldMk cId="3122839627" sldId="912"/>
            <ac:spMk id="6" creationId="{C3905620-6CE6-DA0E-17A0-B78706985D60}"/>
          </ac:spMkLst>
        </pc:spChg>
        <pc:spChg chg="mod">
          <ac:chgData name="Ciara Graven" userId="ecc27a35-e6d2-4376-bdc4-27550ec79366" providerId="ADAL" clId="{8DB50CB8-D94C-4069-8F8A-BA0D72EC600B}" dt="2026-04-01T13:21:36.346" v="675" actId="14100"/>
          <ac:spMkLst>
            <pc:docMk/>
            <pc:sldMk cId="3122839627" sldId="912"/>
            <ac:spMk id="8" creationId="{F6E31949-0933-F2BC-9922-72ABF9CA6145}"/>
          </ac:spMkLst>
        </pc:spChg>
        <pc:spChg chg="mod">
          <ac:chgData name="Ciara Graven" userId="ecc27a35-e6d2-4376-bdc4-27550ec79366" providerId="ADAL" clId="{8DB50CB8-D94C-4069-8F8A-BA0D72EC600B}" dt="2026-04-01T13:21:36.346" v="675" actId="14100"/>
          <ac:spMkLst>
            <pc:docMk/>
            <pc:sldMk cId="3122839627" sldId="912"/>
            <ac:spMk id="9" creationId="{6A5DF724-9965-BC40-EABC-456F3DFFAA91}"/>
          </ac:spMkLst>
        </pc:spChg>
      </pc:sldChg>
      <pc:sldChg chg="addSp delSp modSp add mod">
        <pc:chgData name="Ciara Graven" userId="ecc27a35-e6d2-4376-bdc4-27550ec79366" providerId="ADAL" clId="{8DB50CB8-D94C-4069-8F8A-BA0D72EC600B}" dt="2026-04-01T13:21:16.830" v="671" actId="20577"/>
        <pc:sldMkLst>
          <pc:docMk/>
          <pc:sldMk cId="3784095725" sldId="913"/>
        </pc:sldMkLst>
        <pc:spChg chg="mod">
          <ac:chgData name="Ciara Graven" userId="ecc27a35-e6d2-4376-bdc4-27550ec79366" providerId="ADAL" clId="{8DB50CB8-D94C-4069-8F8A-BA0D72EC600B}" dt="2026-04-01T13:21:16.830" v="671" actId="20577"/>
          <ac:spMkLst>
            <pc:docMk/>
            <pc:sldMk cId="3784095725" sldId="913"/>
            <ac:spMk id="2" creationId="{4F60F028-C1C9-19E8-679E-E080EA911288}"/>
          </ac:spMkLst>
        </pc:spChg>
        <pc:spChg chg="mod">
          <ac:chgData name="Ciara Graven" userId="ecc27a35-e6d2-4376-bdc4-27550ec79366" providerId="ADAL" clId="{8DB50CB8-D94C-4069-8F8A-BA0D72EC600B}" dt="2026-04-01T13:20:02.375" v="535" actId="1076"/>
          <ac:spMkLst>
            <pc:docMk/>
            <pc:sldMk cId="3784095725" sldId="913"/>
            <ac:spMk id="3" creationId="{ABFE7CD3-6546-D3C5-999A-F3C67DEEA7B3}"/>
          </ac:spMkLst>
        </pc:spChg>
        <pc:spChg chg="mod">
          <ac:chgData name="Ciara Graven" userId="ecc27a35-e6d2-4376-bdc4-27550ec79366" providerId="ADAL" clId="{8DB50CB8-D94C-4069-8F8A-BA0D72EC600B}" dt="2026-04-01T13:19:31.734" v="525" actId="207"/>
          <ac:spMkLst>
            <pc:docMk/>
            <pc:sldMk cId="3784095725" sldId="913"/>
            <ac:spMk id="4" creationId="{ED8EC0FA-DB67-DE64-C195-9D31455C1E08}"/>
          </ac:spMkLst>
        </pc:spChg>
        <pc:spChg chg="mod">
          <ac:chgData name="Ciara Graven" userId="ecc27a35-e6d2-4376-bdc4-27550ec79366" providerId="ADAL" clId="{8DB50CB8-D94C-4069-8F8A-BA0D72EC600B}" dt="2026-04-01T13:20:13.412" v="536" actId="1076"/>
          <ac:spMkLst>
            <pc:docMk/>
            <pc:sldMk cId="3784095725" sldId="913"/>
            <ac:spMk id="5" creationId="{81960F5A-9883-E766-82B6-4EDC9C808980}"/>
          </ac:spMkLst>
        </pc:spChg>
        <pc:spChg chg="mod">
          <ac:chgData name="Ciara Graven" userId="ecc27a35-e6d2-4376-bdc4-27550ec79366" providerId="ADAL" clId="{8DB50CB8-D94C-4069-8F8A-BA0D72EC600B}" dt="2026-04-01T13:20:13.412" v="536" actId="1076"/>
          <ac:spMkLst>
            <pc:docMk/>
            <pc:sldMk cId="3784095725" sldId="913"/>
            <ac:spMk id="6" creationId="{1EB9A895-72FE-E533-5579-3F5716EEEE87}"/>
          </ac:spMkLst>
        </pc:spChg>
        <pc:spChg chg="mod">
          <ac:chgData name="Ciara Graven" userId="ecc27a35-e6d2-4376-bdc4-27550ec79366" providerId="ADAL" clId="{8DB50CB8-D94C-4069-8F8A-BA0D72EC600B}" dt="2026-04-01T13:19:50.530" v="530" actId="20577"/>
          <ac:spMkLst>
            <pc:docMk/>
            <pc:sldMk cId="3784095725" sldId="913"/>
            <ac:spMk id="7" creationId="{F1D9029E-E3E5-BBA9-837E-9F0938CC9923}"/>
          </ac:spMkLst>
        </pc:spChg>
        <pc:spChg chg="add del mod">
          <ac:chgData name="Ciara Graven" userId="ecc27a35-e6d2-4376-bdc4-27550ec79366" providerId="ADAL" clId="{8DB50CB8-D94C-4069-8F8A-BA0D72EC600B}" dt="2026-04-01T13:19:19.492" v="524" actId="478"/>
          <ac:spMkLst>
            <pc:docMk/>
            <pc:sldMk cId="3784095725" sldId="913"/>
            <ac:spMk id="8" creationId="{FA1DFCA7-0D06-2A9B-68E4-B255A409C3FF}"/>
          </ac:spMkLst>
        </pc:spChg>
        <pc:spChg chg="mod">
          <ac:chgData name="Ciara Graven" userId="ecc27a35-e6d2-4376-bdc4-27550ec79366" providerId="ADAL" clId="{8DB50CB8-D94C-4069-8F8A-BA0D72EC600B}" dt="2026-04-01T13:20:13.412" v="536" actId="1076"/>
          <ac:spMkLst>
            <pc:docMk/>
            <pc:sldMk cId="3784095725" sldId="913"/>
            <ac:spMk id="9" creationId="{776F415F-C081-0370-5453-D79D7CBB515A}"/>
          </ac:spMkLst>
        </pc:spChg>
        <pc:spChg chg="mod">
          <ac:chgData name="Ciara Graven" userId="ecc27a35-e6d2-4376-bdc4-27550ec79366" providerId="ADAL" clId="{8DB50CB8-D94C-4069-8F8A-BA0D72EC600B}" dt="2026-04-01T13:19:31.734" v="525" actId="207"/>
          <ac:spMkLst>
            <pc:docMk/>
            <pc:sldMk cId="3784095725" sldId="913"/>
            <ac:spMk id="11" creationId="{CDEE80DD-046A-9B3F-227E-F3794A2F2A9A}"/>
          </ac:spMkLst>
        </pc:spChg>
        <pc:spChg chg="mod">
          <ac:chgData name="Ciara Graven" userId="ecc27a35-e6d2-4376-bdc4-27550ec79366" providerId="ADAL" clId="{8DB50CB8-D94C-4069-8F8A-BA0D72EC600B}" dt="2026-04-01T13:20:13.412" v="536" actId="1076"/>
          <ac:spMkLst>
            <pc:docMk/>
            <pc:sldMk cId="3784095725" sldId="913"/>
            <ac:spMk id="12" creationId="{8CF41928-6C97-2A46-8610-8093F89F807F}"/>
          </ac:spMkLst>
        </pc:spChg>
        <pc:spChg chg="mod">
          <ac:chgData name="Ciara Graven" userId="ecc27a35-e6d2-4376-bdc4-27550ec79366" providerId="ADAL" clId="{8DB50CB8-D94C-4069-8F8A-BA0D72EC600B}" dt="2026-04-01T13:20:13.412" v="536" actId="1076"/>
          <ac:spMkLst>
            <pc:docMk/>
            <pc:sldMk cId="3784095725" sldId="913"/>
            <ac:spMk id="13" creationId="{87AFADF8-BA73-3D0B-73EF-45CAC9BD35F9}"/>
          </ac:spMkLst>
        </pc:spChg>
        <pc:spChg chg="mod">
          <ac:chgData name="Ciara Graven" userId="ecc27a35-e6d2-4376-bdc4-27550ec79366" providerId="ADAL" clId="{8DB50CB8-D94C-4069-8F8A-BA0D72EC600B}" dt="2026-04-01T13:20:13.412" v="536" actId="1076"/>
          <ac:spMkLst>
            <pc:docMk/>
            <pc:sldMk cId="3784095725" sldId="913"/>
            <ac:spMk id="16" creationId="{ED30902C-F5BB-26AA-729B-56311EC15F46}"/>
          </ac:spMkLst>
        </pc:spChg>
        <pc:spChg chg="mod">
          <ac:chgData name="Ciara Graven" userId="ecc27a35-e6d2-4376-bdc4-27550ec79366" providerId="ADAL" clId="{8DB50CB8-D94C-4069-8F8A-BA0D72EC600B}" dt="2026-04-01T13:20:13.412" v="536" actId="1076"/>
          <ac:spMkLst>
            <pc:docMk/>
            <pc:sldMk cId="3784095725" sldId="913"/>
            <ac:spMk id="17" creationId="{50CC1336-6E68-E2E4-FC91-6CA97EB8774A}"/>
          </ac:spMkLst>
        </pc:spChg>
        <pc:spChg chg="mod">
          <ac:chgData name="Ciara Graven" userId="ecc27a35-e6d2-4376-bdc4-27550ec79366" providerId="ADAL" clId="{8DB50CB8-D94C-4069-8F8A-BA0D72EC600B}" dt="2026-04-01T13:19:31.734" v="525" actId="207"/>
          <ac:spMkLst>
            <pc:docMk/>
            <pc:sldMk cId="3784095725" sldId="913"/>
            <ac:spMk id="18" creationId="{2D5D96A9-5ECA-6430-F0AC-6F9A04D0C28E}"/>
          </ac:spMkLst>
        </pc:spChg>
        <pc:spChg chg="mod">
          <ac:chgData name="Ciara Graven" userId="ecc27a35-e6d2-4376-bdc4-27550ec79366" providerId="ADAL" clId="{8DB50CB8-D94C-4069-8F8A-BA0D72EC600B}" dt="2026-04-01T13:20:13.412" v="536" actId="1076"/>
          <ac:spMkLst>
            <pc:docMk/>
            <pc:sldMk cId="3784095725" sldId="913"/>
            <ac:spMk id="19" creationId="{26C26239-8CF4-6A75-DB78-1A8EB6BECE31}"/>
          </ac:spMkLst>
        </pc:spChg>
        <pc:spChg chg="mod">
          <ac:chgData name="Ciara Graven" userId="ecc27a35-e6d2-4376-bdc4-27550ec79366" providerId="ADAL" clId="{8DB50CB8-D94C-4069-8F8A-BA0D72EC600B}" dt="2026-04-01T13:20:13.412" v="536" actId="1076"/>
          <ac:spMkLst>
            <pc:docMk/>
            <pc:sldMk cId="3784095725" sldId="913"/>
            <ac:spMk id="21" creationId="{4860124E-F79C-4FBB-A9FC-3B95682B0B0E}"/>
          </ac:spMkLst>
        </pc:spChg>
        <pc:spChg chg="mod">
          <ac:chgData name="Ciara Graven" userId="ecc27a35-e6d2-4376-bdc4-27550ec79366" providerId="ADAL" clId="{8DB50CB8-D94C-4069-8F8A-BA0D72EC600B}" dt="2026-04-01T13:20:13.412" v="536" actId="1076"/>
          <ac:spMkLst>
            <pc:docMk/>
            <pc:sldMk cId="3784095725" sldId="913"/>
            <ac:spMk id="23" creationId="{89A9AE46-4E93-A6DF-1999-73B493C103FA}"/>
          </ac:spMkLst>
        </pc:spChg>
      </pc:sldChg>
      <pc:sldChg chg="modSp mod">
        <pc:chgData name="Ciara Graven" userId="ecc27a35-e6d2-4376-bdc4-27550ec79366" providerId="ADAL" clId="{8DB50CB8-D94C-4069-8F8A-BA0D72EC600B}" dt="2026-04-01T13:31:50.313" v="989" actId="20577"/>
        <pc:sldMkLst>
          <pc:docMk/>
          <pc:sldMk cId="1657849571" sldId="922"/>
        </pc:sldMkLst>
        <pc:spChg chg="mod">
          <ac:chgData name="Ciara Graven" userId="ecc27a35-e6d2-4376-bdc4-27550ec79366" providerId="ADAL" clId="{8DB50CB8-D94C-4069-8F8A-BA0D72EC600B}" dt="2026-04-01T13:31:50.313" v="989" actId="20577"/>
          <ac:spMkLst>
            <pc:docMk/>
            <pc:sldMk cId="1657849571" sldId="922"/>
            <ac:spMk id="2" creationId="{FFE9A605-97ED-B14F-18C4-D141084DCB08}"/>
          </ac:spMkLst>
        </pc:spChg>
      </pc:sldChg>
      <pc:sldChg chg="modSp mod">
        <pc:chgData name="Ciara Graven" userId="ecc27a35-e6d2-4376-bdc4-27550ec79366" providerId="ADAL" clId="{8DB50CB8-D94C-4069-8F8A-BA0D72EC600B}" dt="2026-04-01T13:32:18.754" v="992" actId="20577"/>
        <pc:sldMkLst>
          <pc:docMk/>
          <pc:sldMk cId="275111382" sldId="930"/>
        </pc:sldMkLst>
        <pc:spChg chg="mod">
          <ac:chgData name="Ciara Graven" userId="ecc27a35-e6d2-4376-bdc4-27550ec79366" providerId="ADAL" clId="{8DB50CB8-D94C-4069-8F8A-BA0D72EC600B}" dt="2026-04-01T13:32:18.754" v="992" actId="20577"/>
          <ac:spMkLst>
            <pc:docMk/>
            <pc:sldMk cId="275111382" sldId="930"/>
            <ac:spMk id="4" creationId="{D76D9A5F-46E5-E54B-3EDA-E525860A5E18}"/>
          </ac:spMkLst>
        </pc:spChg>
      </pc:sldChg>
      <pc:sldChg chg="modSp mod">
        <pc:chgData name="Ciara Graven" userId="ecc27a35-e6d2-4376-bdc4-27550ec79366" providerId="ADAL" clId="{8DB50CB8-D94C-4069-8F8A-BA0D72EC600B}" dt="2026-04-01T13:14:32.535" v="501" actId="2711"/>
        <pc:sldMkLst>
          <pc:docMk/>
          <pc:sldMk cId="144495495" sldId="934"/>
        </pc:sldMkLst>
        <pc:spChg chg="mod">
          <ac:chgData name="Ciara Graven" userId="ecc27a35-e6d2-4376-bdc4-27550ec79366" providerId="ADAL" clId="{8DB50CB8-D94C-4069-8F8A-BA0D72EC600B}" dt="2026-04-01T13:14:32.535" v="501" actId="2711"/>
          <ac:spMkLst>
            <pc:docMk/>
            <pc:sldMk cId="144495495" sldId="934"/>
            <ac:spMk id="2" creationId="{986FCFDC-0489-8FCB-4780-7EA319FA13FC}"/>
          </ac:spMkLst>
        </pc:spChg>
      </pc:sldChg>
      <pc:sldChg chg="modSp new del mod">
        <pc:chgData name="Ciara Graven" userId="ecc27a35-e6d2-4376-bdc4-27550ec79366" providerId="ADAL" clId="{8DB50CB8-D94C-4069-8F8A-BA0D72EC600B}" dt="2026-04-01T13:11:17.607" v="216" actId="47"/>
        <pc:sldMkLst>
          <pc:docMk/>
          <pc:sldMk cId="803976142" sldId="945"/>
        </pc:sldMkLst>
        <pc:spChg chg="mod">
          <ac:chgData name="Ciara Graven" userId="ecc27a35-e6d2-4376-bdc4-27550ec79366" providerId="ADAL" clId="{8DB50CB8-D94C-4069-8F8A-BA0D72EC600B}" dt="2026-04-01T13:10:13.834" v="146" actId="20577"/>
          <ac:spMkLst>
            <pc:docMk/>
            <pc:sldMk cId="803976142" sldId="945"/>
            <ac:spMk id="2" creationId="{0288CE1E-1A2B-3639-510C-D0FF6528A58C}"/>
          </ac:spMkLst>
        </pc:spChg>
      </pc:sldChg>
      <pc:sldChg chg="addSp delSp modSp new mod">
        <pc:chgData name="Ciara Graven" userId="ecc27a35-e6d2-4376-bdc4-27550ec79366" providerId="ADAL" clId="{8DB50CB8-D94C-4069-8F8A-BA0D72EC600B}" dt="2026-04-01T14:13:55.267" v="1133" actId="20577"/>
        <pc:sldMkLst>
          <pc:docMk/>
          <pc:sldMk cId="2574685268" sldId="945"/>
        </pc:sldMkLst>
        <pc:spChg chg="mod">
          <ac:chgData name="Ciara Graven" userId="ecc27a35-e6d2-4376-bdc4-27550ec79366" providerId="ADAL" clId="{8DB50CB8-D94C-4069-8F8A-BA0D72EC600B}" dt="2026-04-01T14:13:28.551" v="1125" actId="20577"/>
          <ac:spMkLst>
            <pc:docMk/>
            <pc:sldMk cId="2574685268" sldId="945"/>
            <ac:spMk id="2" creationId="{BAC34E15-6DCE-A3A2-4FBF-69D8E12F6E19}"/>
          </ac:spMkLst>
        </pc:spChg>
        <pc:spChg chg="del">
          <ac:chgData name="Ciara Graven" userId="ecc27a35-e6d2-4376-bdc4-27550ec79366" providerId="ADAL" clId="{8DB50CB8-D94C-4069-8F8A-BA0D72EC600B}" dt="2026-04-01T14:13:35.170" v="1126" actId="478"/>
          <ac:spMkLst>
            <pc:docMk/>
            <pc:sldMk cId="2574685268" sldId="945"/>
            <ac:spMk id="3" creationId="{F7436084-A4F8-FC36-7F87-6E7A7E6D36EC}"/>
          </ac:spMkLst>
        </pc:spChg>
        <pc:spChg chg="add mod">
          <ac:chgData name="Ciara Graven" userId="ecc27a35-e6d2-4376-bdc4-27550ec79366" providerId="ADAL" clId="{8DB50CB8-D94C-4069-8F8A-BA0D72EC600B}" dt="2026-04-01T14:13:35.358" v="1127"/>
          <ac:spMkLst>
            <pc:docMk/>
            <pc:sldMk cId="2574685268" sldId="945"/>
            <ac:spMk id="4" creationId="{035CAD8C-324A-0479-187F-1D3FD1E85124}"/>
          </ac:spMkLst>
        </pc:spChg>
        <pc:spChg chg="add mod">
          <ac:chgData name="Ciara Graven" userId="ecc27a35-e6d2-4376-bdc4-27550ec79366" providerId="ADAL" clId="{8DB50CB8-D94C-4069-8F8A-BA0D72EC600B}" dt="2026-04-01T14:13:55.267" v="1133" actId="20577"/>
          <ac:spMkLst>
            <pc:docMk/>
            <pc:sldMk cId="2574685268" sldId="945"/>
            <ac:spMk id="6" creationId="{384B4D11-515D-4FBA-CE9C-8A451F1E2118}"/>
          </ac:spMkLst>
        </pc:spChg>
      </pc:sldChg>
      <pc:sldChg chg="modSp new del mod">
        <pc:chgData name="Ciara Graven" userId="ecc27a35-e6d2-4376-bdc4-27550ec79366" providerId="ADAL" clId="{8DB50CB8-D94C-4069-8F8A-BA0D72EC600B}" dt="2026-04-01T13:55:39.975" v="1092" actId="47"/>
        <pc:sldMkLst>
          <pc:docMk/>
          <pc:sldMk cId="3675175261" sldId="945"/>
        </pc:sldMkLst>
        <pc:spChg chg="mod">
          <ac:chgData name="Ciara Graven" userId="ecc27a35-e6d2-4376-bdc4-27550ec79366" providerId="ADAL" clId="{8DB50CB8-D94C-4069-8F8A-BA0D72EC600B}" dt="2026-04-01T13:55:32.062" v="1091" actId="20577"/>
          <ac:spMkLst>
            <pc:docMk/>
            <pc:sldMk cId="3675175261" sldId="945"/>
            <ac:spMk id="2" creationId="{CCD74775-9884-F6BD-9550-87158AAF2A40}"/>
          </ac:spMkLst>
        </pc:spChg>
      </pc:sldChg>
      <pc:sldChg chg="modSp add mod">
        <pc:chgData name="Ciara Graven" userId="ecc27a35-e6d2-4376-bdc4-27550ec79366" providerId="ADAL" clId="{8DB50CB8-D94C-4069-8F8A-BA0D72EC600B}" dt="2026-04-01T14:14:19.913" v="1142" actId="20577"/>
        <pc:sldMkLst>
          <pc:docMk/>
          <pc:sldMk cId="541304882" sldId="946"/>
        </pc:sldMkLst>
        <pc:spChg chg="mod">
          <ac:chgData name="Ciara Graven" userId="ecc27a35-e6d2-4376-bdc4-27550ec79366" providerId="ADAL" clId="{8DB50CB8-D94C-4069-8F8A-BA0D72EC600B}" dt="2026-04-01T14:14:05.354" v="1136" actId="20577"/>
          <ac:spMkLst>
            <pc:docMk/>
            <pc:sldMk cId="541304882" sldId="946"/>
            <ac:spMk id="2" creationId="{477E0688-CB3A-942F-AFB3-78920B922EFE}"/>
          </ac:spMkLst>
        </pc:spChg>
        <pc:spChg chg="mod">
          <ac:chgData name="Ciara Graven" userId="ecc27a35-e6d2-4376-bdc4-27550ec79366" providerId="ADAL" clId="{8DB50CB8-D94C-4069-8F8A-BA0D72EC600B}" dt="2026-04-01T14:14:19.913" v="1142" actId="20577"/>
          <ac:spMkLst>
            <pc:docMk/>
            <pc:sldMk cId="541304882" sldId="946"/>
            <ac:spMk id="6" creationId="{6811B7BF-4774-2A44-254C-1CAB4FA22270}"/>
          </ac:spMkLst>
        </pc:spChg>
      </pc:sldChg>
      <pc:sldChg chg="modSp add mod">
        <pc:chgData name="Ciara Graven" userId="ecc27a35-e6d2-4376-bdc4-27550ec79366" providerId="ADAL" clId="{8DB50CB8-D94C-4069-8F8A-BA0D72EC600B}" dt="2026-04-01T14:14:41.490" v="1149" actId="20577"/>
        <pc:sldMkLst>
          <pc:docMk/>
          <pc:sldMk cId="1160550682" sldId="947"/>
        </pc:sldMkLst>
        <pc:spChg chg="mod">
          <ac:chgData name="Ciara Graven" userId="ecc27a35-e6d2-4376-bdc4-27550ec79366" providerId="ADAL" clId="{8DB50CB8-D94C-4069-8F8A-BA0D72EC600B}" dt="2026-04-01T14:14:29.396" v="1145" actId="20577"/>
          <ac:spMkLst>
            <pc:docMk/>
            <pc:sldMk cId="1160550682" sldId="947"/>
            <ac:spMk id="2" creationId="{F69834AB-FB8E-4FD1-B5D2-BC8CD89F7A00}"/>
          </ac:spMkLst>
        </pc:spChg>
        <pc:spChg chg="mod">
          <ac:chgData name="Ciara Graven" userId="ecc27a35-e6d2-4376-bdc4-27550ec79366" providerId="ADAL" clId="{8DB50CB8-D94C-4069-8F8A-BA0D72EC600B}" dt="2026-04-01T14:14:41.490" v="1149" actId="20577"/>
          <ac:spMkLst>
            <pc:docMk/>
            <pc:sldMk cId="1160550682" sldId="947"/>
            <ac:spMk id="6" creationId="{A1B51A42-83A9-4D02-5FED-B0620F1EEFAE}"/>
          </ac:spMkLst>
        </pc:spChg>
      </pc:sldChg>
      <pc:sldChg chg="modSp new del mod">
        <pc:chgData name="Ciara Graven" userId="ecc27a35-e6d2-4376-bdc4-27550ec79366" providerId="ADAL" clId="{8DB50CB8-D94C-4069-8F8A-BA0D72EC600B}" dt="2026-04-01T14:14:54.807" v="1165" actId="47"/>
        <pc:sldMkLst>
          <pc:docMk/>
          <pc:sldMk cId="1640970047" sldId="948"/>
        </pc:sldMkLst>
        <pc:spChg chg="mod">
          <ac:chgData name="Ciara Graven" userId="ecc27a35-e6d2-4376-bdc4-27550ec79366" providerId="ADAL" clId="{8DB50CB8-D94C-4069-8F8A-BA0D72EC600B}" dt="2026-04-01T14:14:49.601" v="1163" actId="20577"/>
          <ac:spMkLst>
            <pc:docMk/>
            <pc:sldMk cId="1640970047" sldId="948"/>
            <ac:spMk id="2" creationId="{2D0D0C95-A2DC-B788-779C-AA5737F4B7F9}"/>
          </ac:spMkLst>
        </pc:spChg>
      </pc:sldChg>
      <pc:sldChg chg="modSp add mod">
        <pc:chgData name="Ciara Graven" userId="ecc27a35-e6d2-4376-bdc4-27550ec79366" providerId="ADAL" clId="{8DB50CB8-D94C-4069-8F8A-BA0D72EC600B}" dt="2026-04-01T14:14:59.333" v="1187" actId="20577"/>
        <pc:sldMkLst>
          <pc:docMk/>
          <pc:sldMk cId="635004675" sldId="949"/>
        </pc:sldMkLst>
        <pc:spChg chg="mod">
          <ac:chgData name="Ciara Graven" userId="ecc27a35-e6d2-4376-bdc4-27550ec79366" providerId="ADAL" clId="{8DB50CB8-D94C-4069-8F8A-BA0D72EC600B}" dt="2026-04-01T14:14:59.333" v="1187" actId="20577"/>
          <ac:spMkLst>
            <pc:docMk/>
            <pc:sldMk cId="635004675" sldId="949"/>
            <ac:spMk id="2" creationId="{468BB1A4-8ABD-0C06-2463-15B79EAAA40E}"/>
          </ac:spMkLst>
        </pc:spChg>
      </pc:sldChg>
    </pc:docChg>
  </pc:docChgLst>
  <pc:docChgLst>
    <pc:chgData name="Rob Webster" userId="9f4fe334-bd74-44e3-a0e2-7ed88bdf1a6c" providerId="ADAL" clId="{3A675A4E-5568-421F-8C0E-3B575DE07AB5}"/>
    <pc:docChg chg="undo custSel delSld modSld">
      <pc:chgData name="Rob Webster" userId="9f4fe334-bd74-44e3-a0e2-7ed88bdf1a6c" providerId="ADAL" clId="{3A675A4E-5568-421F-8C0E-3B575DE07AB5}" dt="2026-04-02T09:41:08.107" v="642" actId="20577"/>
      <pc:docMkLst>
        <pc:docMk/>
      </pc:docMkLst>
      <pc:sldChg chg="modSp mod">
        <pc:chgData name="Rob Webster" userId="9f4fe334-bd74-44e3-a0e2-7ed88bdf1a6c" providerId="ADAL" clId="{3A675A4E-5568-421F-8C0E-3B575DE07AB5}" dt="2026-04-02T09:34:37.531" v="596" actId="20577"/>
        <pc:sldMkLst>
          <pc:docMk/>
          <pc:sldMk cId="223518500" sldId="285"/>
        </pc:sldMkLst>
        <pc:spChg chg="mod">
          <ac:chgData name="Rob Webster" userId="9f4fe334-bd74-44e3-a0e2-7ed88bdf1a6c" providerId="ADAL" clId="{3A675A4E-5568-421F-8C0E-3B575DE07AB5}" dt="2026-04-02T09:33:48.912" v="579" actId="2711"/>
          <ac:spMkLst>
            <pc:docMk/>
            <pc:sldMk cId="223518500" sldId="285"/>
            <ac:spMk id="3" creationId="{2ACF4837-BC2E-24C4-54CE-8FA6B6F74BAB}"/>
          </ac:spMkLst>
        </pc:spChg>
        <pc:spChg chg="mod">
          <ac:chgData name="Rob Webster" userId="9f4fe334-bd74-44e3-a0e2-7ed88bdf1a6c" providerId="ADAL" clId="{3A675A4E-5568-421F-8C0E-3B575DE07AB5}" dt="2026-04-02T09:34:09.899" v="585" actId="20577"/>
          <ac:spMkLst>
            <pc:docMk/>
            <pc:sldMk cId="223518500" sldId="285"/>
            <ac:spMk id="8" creationId="{45C65F25-CF30-1A46-0F45-95BB50030312}"/>
          </ac:spMkLst>
        </pc:spChg>
        <pc:spChg chg="mod">
          <ac:chgData name="Rob Webster" userId="9f4fe334-bd74-44e3-a0e2-7ed88bdf1a6c" providerId="ADAL" clId="{3A675A4E-5568-421F-8C0E-3B575DE07AB5}" dt="2026-04-02T09:34:37.531" v="596" actId="20577"/>
          <ac:spMkLst>
            <pc:docMk/>
            <pc:sldMk cId="223518500" sldId="285"/>
            <ac:spMk id="9" creationId="{0582A0C1-8BED-942A-BD14-9FDA6A896FF5}"/>
          </ac:spMkLst>
        </pc:spChg>
      </pc:sldChg>
      <pc:sldChg chg="modSp mod">
        <pc:chgData name="Rob Webster" userId="9f4fe334-bd74-44e3-a0e2-7ed88bdf1a6c" providerId="ADAL" clId="{3A675A4E-5568-421F-8C0E-3B575DE07AB5}" dt="2026-04-02T09:15:10.753" v="91" actId="20577"/>
        <pc:sldMkLst>
          <pc:docMk/>
          <pc:sldMk cId="2912882634" sldId="361"/>
        </pc:sldMkLst>
        <pc:spChg chg="mod">
          <ac:chgData name="Rob Webster" userId="9f4fe334-bd74-44e3-a0e2-7ed88bdf1a6c" providerId="ADAL" clId="{3A675A4E-5568-421F-8C0E-3B575DE07AB5}" dt="2026-04-02T09:15:10.753" v="91" actId="20577"/>
          <ac:spMkLst>
            <pc:docMk/>
            <pc:sldMk cId="2912882634" sldId="361"/>
            <ac:spMk id="4" creationId="{985260F8-E9FA-85C4-4D07-60296025ACA1}"/>
          </ac:spMkLst>
        </pc:spChg>
      </pc:sldChg>
      <pc:sldChg chg="modSp mod">
        <pc:chgData name="Rob Webster" userId="9f4fe334-bd74-44e3-a0e2-7ed88bdf1a6c" providerId="ADAL" clId="{3A675A4E-5568-421F-8C0E-3B575DE07AB5}" dt="2026-04-02T09:20:22.168" v="139" actId="20577"/>
        <pc:sldMkLst>
          <pc:docMk/>
          <pc:sldMk cId="3029456872" sldId="886"/>
        </pc:sldMkLst>
        <pc:spChg chg="mod">
          <ac:chgData name="Rob Webster" userId="9f4fe334-bd74-44e3-a0e2-7ed88bdf1a6c" providerId="ADAL" clId="{3A675A4E-5568-421F-8C0E-3B575DE07AB5}" dt="2026-04-02T09:20:22.168" v="139" actId="20577"/>
          <ac:spMkLst>
            <pc:docMk/>
            <pc:sldMk cId="3029456872" sldId="886"/>
            <ac:spMk id="4" creationId="{689531AD-735B-5D94-988F-4204AF368EC4}"/>
          </ac:spMkLst>
        </pc:spChg>
      </pc:sldChg>
      <pc:sldChg chg="del">
        <pc:chgData name="Rob Webster" userId="9f4fe334-bd74-44e3-a0e2-7ed88bdf1a6c" providerId="ADAL" clId="{3A675A4E-5568-421F-8C0E-3B575DE07AB5}" dt="2026-04-02T09:38:41.991" v="639" actId="2696"/>
        <pc:sldMkLst>
          <pc:docMk/>
          <pc:sldMk cId="1903313533" sldId="897"/>
        </pc:sldMkLst>
      </pc:sldChg>
      <pc:sldChg chg="modSp mod">
        <pc:chgData name="Rob Webster" userId="9f4fe334-bd74-44e3-a0e2-7ed88bdf1a6c" providerId="ADAL" clId="{3A675A4E-5568-421F-8C0E-3B575DE07AB5}" dt="2026-04-02T09:31:17.517" v="437" actId="20577"/>
        <pc:sldMkLst>
          <pc:docMk/>
          <pc:sldMk cId="3652156219" sldId="905"/>
        </pc:sldMkLst>
        <pc:spChg chg="mod">
          <ac:chgData name="Rob Webster" userId="9f4fe334-bd74-44e3-a0e2-7ed88bdf1a6c" providerId="ADAL" clId="{3A675A4E-5568-421F-8C0E-3B575DE07AB5}" dt="2026-04-02T09:31:10.764" v="431" actId="2711"/>
          <ac:spMkLst>
            <pc:docMk/>
            <pc:sldMk cId="3652156219" sldId="905"/>
            <ac:spMk id="2" creationId="{7572B90A-11F4-EEF3-F51B-97AC21D81405}"/>
          </ac:spMkLst>
        </pc:spChg>
        <pc:spChg chg="mod">
          <ac:chgData name="Rob Webster" userId="9f4fe334-bd74-44e3-a0e2-7ed88bdf1a6c" providerId="ADAL" clId="{3A675A4E-5568-421F-8C0E-3B575DE07AB5}" dt="2026-04-02T09:31:10.764" v="431" actId="2711"/>
          <ac:spMkLst>
            <pc:docMk/>
            <pc:sldMk cId="3652156219" sldId="905"/>
            <ac:spMk id="5" creationId="{91821A87-EA55-2E0A-5B37-F97578F583FE}"/>
          </ac:spMkLst>
        </pc:spChg>
        <pc:spChg chg="mod">
          <ac:chgData name="Rob Webster" userId="9f4fe334-bd74-44e3-a0e2-7ed88bdf1a6c" providerId="ADAL" clId="{3A675A4E-5568-421F-8C0E-3B575DE07AB5}" dt="2026-04-02T09:31:10.764" v="431" actId="2711"/>
          <ac:spMkLst>
            <pc:docMk/>
            <pc:sldMk cId="3652156219" sldId="905"/>
            <ac:spMk id="6" creationId="{D9AA6F13-0965-D22E-9ECA-C421D8978B92}"/>
          </ac:spMkLst>
        </pc:spChg>
        <pc:spChg chg="mod">
          <ac:chgData name="Rob Webster" userId="9f4fe334-bd74-44e3-a0e2-7ed88bdf1a6c" providerId="ADAL" clId="{3A675A4E-5568-421F-8C0E-3B575DE07AB5}" dt="2026-04-02T09:31:17.517" v="437" actId="20577"/>
          <ac:spMkLst>
            <pc:docMk/>
            <pc:sldMk cId="3652156219" sldId="905"/>
            <ac:spMk id="7" creationId="{5B4ABD22-E199-7BAD-C1C2-29A6B70C8339}"/>
          </ac:spMkLst>
        </pc:spChg>
        <pc:spChg chg="mod">
          <ac:chgData name="Rob Webster" userId="9f4fe334-bd74-44e3-a0e2-7ed88bdf1a6c" providerId="ADAL" clId="{3A675A4E-5568-421F-8C0E-3B575DE07AB5}" dt="2026-04-02T09:24:51.622" v="336" actId="207"/>
          <ac:spMkLst>
            <pc:docMk/>
            <pc:sldMk cId="3652156219" sldId="905"/>
            <ac:spMk id="8" creationId="{22613151-600F-C451-9F22-DB1623A45745}"/>
          </ac:spMkLst>
        </pc:spChg>
        <pc:spChg chg="mod">
          <ac:chgData name="Rob Webster" userId="9f4fe334-bd74-44e3-a0e2-7ed88bdf1a6c" providerId="ADAL" clId="{3A675A4E-5568-421F-8C0E-3B575DE07AB5}" dt="2026-04-02T09:31:10.764" v="431" actId="2711"/>
          <ac:spMkLst>
            <pc:docMk/>
            <pc:sldMk cId="3652156219" sldId="905"/>
            <ac:spMk id="9" creationId="{BCD0990F-8923-ED08-2A11-CCC3F8E94EBA}"/>
          </ac:spMkLst>
        </pc:spChg>
        <pc:spChg chg="mod">
          <ac:chgData name="Rob Webster" userId="9f4fe334-bd74-44e3-a0e2-7ed88bdf1a6c" providerId="ADAL" clId="{3A675A4E-5568-421F-8C0E-3B575DE07AB5}" dt="2026-04-02T09:31:10.764" v="431" actId="2711"/>
          <ac:spMkLst>
            <pc:docMk/>
            <pc:sldMk cId="3652156219" sldId="905"/>
            <ac:spMk id="12" creationId="{93632C42-B1EE-35FB-4EA9-741EDF2F1ED5}"/>
          </ac:spMkLst>
        </pc:spChg>
        <pc:spChg chg="mod">
          <ac:chgData name="Rob Webster" userId="9f4fe334-bd74-44e3-a0e2-7ed88bdf1a6c" providerId="ADAL" clId="{3A675A4E-5568-421F-8C0E-3B575DE07AB5}" dt="2026-04-02T09:31:10.764" v="431" actId="2711"/>
          <ac:spMkLst>
            <pc:docMk/>
            <pc:sldMk cId="3652156219" sldId="905"/>
            <ac:spMk id="13" creationId="{BF6B9665-3872-59F4-0E61-122F594D5F5C}"/>
          </ac:spMkLst>
        </pc:spChg>
        <pc:spChg chg="mod">
          <ac:chgData name="Rob Webster" userId="9f4fe334-bd74-44e3-a0e2-7ed88bdf1a6c" providerId="ADAL" clId="{3A675A4E-5568-421F-8C0E-3B575DE07AB5}" dt="2026-04-02T09:31:10.764" v="431" actId="2711"/>
          <ac:spMkLst>
            <pc:docMk/>
            <pc:sldMk cId="3652156219" sldId="905"/>
            <ac:spMk id="14" creationId="{94494953-996E-24AB-4990-D68695C9DA3F}"/>
          </ac:spMkLst>
        </pc:spChg>
        <pc:spChg chg="mod">
          <ac:chgData name="Rob Webster" userId="9f4fe334-bd74-44e3-a0e2-7ed88bdf1a6c" providerId="ADAL" clId="{3A675A4E-5568-421F-8C0E-3B575DE07AB5}" dt="2026-04-02T09:31:10.764" v="431" actId="2711"/>
          <ac:spMkLst>
            <pc:docMk/>
            <pc:sldMk cId="3652156219" sldId="905"/>
            <ac:spMk id="15" creationId="{EF71DC97-0978-F5A3-96F7-E06511743B2D}"/>
          </ac:spMkLst>
        </pc:spChg>
        <pc:spChg chg="mod">
          <ac:chgData name="Rob Webster" userId="9f4fe334-bd74-44e3-a0e2-7ed88bdf1a6c" providerId="ADAL" clId="{3A675A4E-5568-421F-8C0E-3B575DE07AB5}" dt="2026-04-02T09:31:10.764" v="431" actId="2711"/>
          <ac:spMkLst>
            <pc:docMk/>
            <pc:sldMk cId="3652156219" sldId="905"/>
            <ac:spMk id="16" creationId="{CCFFBEE6-284C-F6E6-7824-33F71BE0EAC6}"/>
          </ac:spMkLst>
        </pc:spChg>
      </pc:sldChg>
      <pc:sldChg chg="modSp mod">
        <pc:chgData name="Rob Webster" userId="9f4fe334-bd74-44e3-a0e2-7ed88bdf1a6c" providerId="ADAL" clId="{3A675A4E-5568-421F-8C0E-3B575DE07AB5}" dt="2026-04-02T09:31:46.240" v="452" actId="20577"/>
        <pc:sldMkLst>
          <pc:docMk/>
          <pc:sldMk cId="53006031" sldId="909"/>
        </pc:sldMkLst>
        <pc:spChg chg="mod">
          <ac:chgData name="Rob Webster" userId="9f4fe334-bd74-44e3-a0e2-7ed88bdf1a6c" providerId="ADAL" clId="{3A675A4E-5568-421F-8C0E-3B575DE07AB5}" dt="2026-04-02T09:31:46.240" v="452" actId="20577"/>
          <ac:spMkLst>
            <pc:docMk/>
            <pc:sldMk cId="53006031" sldId="909"/>
            <ac:spMk id="2" creationId="{C1237A10-1AFB-299F-EEAE-46B496340CCB}"/>
          </ac:spMkLst>
        </pc:spChg>
        <pc:spChg chg="mod">
          <ac:chgData name="Rob Webster" userId="9f4fe334-bd74-44e3-a0e2-7ed88bdf1a6c" providerId="ADAL" clId="{3A675A4E-5568-421F-8C0E-3B575DE07AB5}" dt="2026-04-02T09:31:26.188" v="438" actId="2711"/>
          <ac:spMkLst>
            <pc:docMk/>
            <pc:sldMk cId="53006031" sldId="909"/>
            <ac:spMk id="4" creationId="{F5CD4A4C-DF0F-DE77-02E1-DCFBEA1057CE}"/>
          </ac:spMkLst>
        </pc:spChg>
        <pc:spChg chg="mod">
          <ac:chgData name="Rob Webster" userId="9f4fe334-bd74-44e3-a0e2-7ed88bdf1a6c" providerId="ADAL" clId="{3A675A4E-5568-421F-8C0E-3B575DE07AB5}" dt="2026-04-02T09:31:26.188" v="438" actId="2711"/>
          <ac:spMkLst>
            <pc:docMk/>
            <pc:sldMk cId="53006031" sldId="909"/>
            <ac:spMk id="10" creationId="{8C219E88-45E5-5160-DB4D-F5B01399E97C}"/>
          </ac:spMkLst>
        </pc:spChg>
        <pc:spChg chg="mod">
          <ac:chgData name="Rob Webster" userId="9f4fe334-bd74-44e3-a0e2-7ed88bdf1a6c" providerId="ADAL" clId="{3A675A4E-5568-421F-8C0E-3B575DE07AB5}" dt="2026-04-02T09:31:26.188" v="438" actId="2711"/>
          <ac:spMkLst>
            <pc:docMk/>
            <pc:sldMk cId="53006031" sldId="909"/>
            <ac:spMk id="11" creationId="{8FAA4EF9-9FF2-AD5C-2183-049396333DF3}"/>
          </ac:spMkLst>
        </pc:spChg>
        <pc:spChg chg="mod">
          <ac:chgData name="Rob Webster" userId="9f4fe334-bd74-44e3-a0e2-7ed88bdf1a6c" providerId="ADAL" clId="{3A675A4E-5568-421F-8C0E-3B575DE07AB5}" dt="2026-04-02T09:31:26.188" v="438" actId="2711"/>
          <ac:spMkLst>
            <pc:docMk/>
            <pc:sldMk cId="53006031" sldId="909"/>
            <ac:spMk id="13" creationId="{7470870E-7721-4ACD-9B71-A5F180E31FD6}"/>
          </ac:spMkLst>
        </pc:spChg>
        <pc:spChg chg="mod">
          <ac:chgData name="Rob Webster" userId="9f4fe334-bd74-44e3-a0e2-7ed88bdf1a6c" providerId="ADAL" clId="{3A675A4E-5568-421F-8C0E-3B575DE07AB5}" dt="2026-04-02T09:31:26.188" v="438" actId="2711"/>
          <ac:spMkLst>
            <pc:docMk/>
            <pc:sldMk cId="53006031" sldId="909"/>
            <ac:spMk id="14" creationId="{41ADAD5E-BE04-9F7D-6BFA-09D1B864A80E}"/>
          </ac:spMkLst>
        </pc:spChg>
        <pc:picChg chg="mod">
          <ac:chgData name="Rob Webster" userId="9f4fe334-bd74-44e3-a0e2-7ed88bdf1a6c" providerId="ADAL" clId="{3A675A4E-5568-421F-8C0E-3B575DE07AB5}" dt="2026-04-02T09:31:26.188" v="438" actId="2711"/>
          <ac:picMkLst>
            <pc:docMk/>
            <pc:sldMk cId="53006031" sldId="909"/>
            <ac:picMk id="7" creationId="{0D89C4F3-0CFC-1A9C-C82C-5BA08F2F711C}"/>
          </ac:picMkLst>
        </pc:picChg>
        <pc:picChg chg="mod">
          <ac:chgData name="Rob Webster" userId="9f4fe334-bd74-44e3-a0e2-7ed88bdf1a6c" providerId="ADAL" clId="{3A675A4E-5568-421F-8C0E-3B575DE07AB5}" dt="2026-04-02T09:31:26.188" v="438" actId="2711"/>
          <ac:picMkLst>
            <pc:docMk/>
            <pc:sldMk cId="53006031" sldId="909"/>
            <ac:picMk id="9" creationId="{90FB246C-0E4A-D64C-01D5-69FEBE20A7B2}"/>
          </ac:picMkLst>
        </pc:picChg>
        <pc:picChg chg="mod">
          <ac:chgData name="Rob Webster" userId="9f4fe334-bd74-44e3-a0e2-7ed88bdf1a6c" providerId="ADAL" clId="{3A675A4E-5568-421F-8C0E-3B575DE07AB5}" dt="2026-04-02T09:31:26.188" v="438" actId="2711"/>
          <ac:picMkLst>
            <pc:docMk/>
            <pc:sldMk cId="53006031" sldId="909"/>
            <ac:picMk id="17" creationId="{752E26F0-D23E-1DC4-692F-A363A4895EEA}"/>
          </ac:picMkLst>
        </pc:picChg>
        <pc:picChg chg="mod">
          <ac:chgData name="Rob Webster" userId="9f4fe334-bd74-44e3-a0e2-7ed88bdf1a6c" providerId="ADAL" clId="{3A675A4E-5568-421F-8C0E-3B575DE07AB5}" dt="2026-04-02T09:31:26.188" v="438" actId="2711"/>
          <ac:picMkLst>
            <pc:docMk/>
            <pc:sldMk cId="53006031" sldId="909"/>
            <ac:picMk id="19" creationId="{F9AD48E4-F791-6751-93F2-BADAAE847260}"/>
          </ac:picMkLst>
        </pc:picChg>
      </pc:sldChg>
      <pc:sldChg chg="del">
        <pc:chgData name="Rob Webster" userId="9f4fe334-bd74-44e3-a0e2-7ed88bdf1a6c" providerId="ADAL" clId="{3A675A4E-5568-421F-8C0E-3B575DE07AB5}" dt="2026-04-02T09:33:41.395" v="578" actId="2696"/>
        <pc:sldMkLst>
          <pc:docMk/>
          <pc:sldMk cId="3122839627" sldId="912"/>
        </pc:sldMkLst>
      </pc:sldChg>
      <pc:sldChg chg="modSp mod">
        <pc:chgData name="Rob Webster" userId="9f4fe334-bd74-44e3-a0e2-7ed88bdf1a6c" providerId="ADAL" clId="{3A675A4E-5568-421F-8C0E-3B575DE07AB5}" dt="2026-04-02T09:32:58.478" v="577" actId="313"/>
        <pc:sldMkLst>
          <pc:docMk/>
          <pc:sldMk cId="3784095725" sldId="913"/>
        </pc:sldMkLst>
        <pc:spChg chg="mod">
          <ac:chgData name="Rob Webster" userId="9f4fe334-bd74-44e3-a0e2-7ed88bdf1a6c" providerId="ADAL" clId="{3A675A4E-5568-421F-8C0E-3B575DE07AB5}" dt="2026-04-02T09:31:39.930" v="442" actId="20577"/>
          <ac:spMkLst>
            <pc:docMk/>
            <pc:sldMk cId="3784095725" sldId="913"/>
            <ac:spMk id="2" creationId="{4F60F028-C1C9-19E8-679E-E080EA911288}"/>
          </ac:spMkLst>
        </pc:spChg>
        <pc:spChg chg="mod">
          <ac:chgData name="Rob Webster" userId="9f4fe334-bd74-44e3-a0e2-7ed88bdf1a6c" providerId="ADAL" clId="{3A675A4E-5568-421F-8C0E-3B575DE07AB5}" dt="2026-04-02T09:32:58.478" v="577" actId="313"/>
          <ac:spMkLst>
            <pc:docMk/>
            <pc:sldMk cId="3784095725" sldId="913"/>
            <ac:spMk id="3" creationId="{ABFE7CD3-6546-D3C5-999A-F3C67DEEA7B3}"/>
          </ac:spMkLst>
        </pc:spChg>
        <pc:spChg chg="mod">
          <ac:chgData name="Rob Webster" userId="9f4fe334-bd74-44e3-a0e2-7ed88bdf1a6c" providerId="ADAL" clId="{3A675A4E-5568-421F-8C0E-3B575DE07AB5}" dt="2026-04-02T09:31:36.776" v="439" actId="2711"/>
          <ac:spMkLst>
            <pc:docMk/>
            <pc:sldMk cId="3784095725" sldId="913"/>
            <ac:spMk id="4" creationId="{ED8EC0FA-DB67-DE64-C195-9D31455C1E08}"/>
          </ac:spMkLst>
        </pc:spChg>
        <pc:spChg chg="mod">
          <ac:chgData name="Rob Webster" userId="9f4fe334-bd74-44e3-a0e2-7ed88bdf1a6c" providerId="ADAL" clId="{3A675A4E-5568-421F-8C0E-3B575DE07AB5}" dt="2026-04-02T09:31:36.776" v="439" actId="2711"/>
          <ac:spMkLst>
            <pc:docMk/>
            <pc:sldMk cId="3784095725" sldId="913"/>
            <ac:spMk id="5" creationId="{81960F5A-9883-E766-82B6-4EDC9C808980}"/>
          </ac:spMkLst>
        </pc:spChg>
        <pc:spChg chg="mod">
          <ac:chgData name="Rob Webster" userId="9f4fe334-bd74-44e3-a0e2-7ed88bdf1a6c" providerId="ADAL" clId="{3A675A4E-5568-421F-8C0E-3B575DE07AB5}" dt="2026-04-02T09:32:14.353" v="467" actId="113"/>
          <ac:spMkLst>
            <pc:docMk/>
            <pc:sldMk cId="3784095725" sldId="913"/>
            <ac:spMk id="6" creationId="{1EB9A895-72FE-E533-5579-3F5716EEEE87}"/>
          </ac:spMkLst>
        </pc:spChg>
        <pc:spChg chg="mod">
          <ac:chgData name="Rob Webster" userId="9f4fe334-bd74-44e3-a0e2-7ed88bdf1a6c" providerId="ADAL" clId="{3A675A4E-5568-421F-8C0E-3B575DE07AB5}" dt="2026-04-02T09:31:36.776" v="439" actId="2711"/>
          <ac:spMkLst>
            <pc:docMk/>
            <pc:sldMk cId="3784095725" sldId="913"/>
            <ac:spMk id="9" creationId="{776F415F-C081-0370-5453-D79D7CBB515A}"/>
          </ac:spMkLst>
        </pc:spChg>
        <pc:spChg chg="mod">
          <ac:chgData name="Rob Webster" userId="9f4fe334-bd74-44e3-a0e2-7ed88bdf1a6c" providerId="ADAL" clId="{3A675A4E-5568-421F-8C0E-3B575DE07AB5}" dt="2026-04-02T09:31:36.776" v="439" actId="2711"/>
          <ac:spMkLst>
            <pc:docMk/>
            <pc:sldMk cId="3784095725" sldId="913"/>
            <ac:spMk id="11" creationId="{CDEE80DD-046A-9B3F-227E-F3794A2F2A9A}"/>
          </ac:spMkLst>
        </pc:spChg>
        <pc:spChg chg="mod">
          <ac:chgData name="Rob Webster" userId="9f4fe334-bd74-44e3-a0e2-7ed88bdf1a6c" providerId="ADAL" clId="{3A675A4E-5568-421F-8C0E-3B575DE07AB5}" dt="2026-04-02T09:32:37.931" v="497" actId="20577"/>
          <ac:spMkLst>
            <pc:docMk/>
            <pc:sldMk cId="3784095725" sldId="913"/>
            <ac:spMk id="13" creationId="{87AFADF8-BA73-3D0B-73EF-45CAC9BD35F9}"/>
          </ac:spMkLst>
        </pc:spChg>
        <pc:spChg chg="mod">
          <ac:chgData name="Rob Webster" userId="9f4fe334-bd74-44e3-a0e2-7ed88bdf1a6c" providerId="ADAL" clId="{3A675A4E-5568-421F-8C0E-3B575DE07AB5}" dt="2026-04-02T09:32:30.261" v="490" actId="20577"/>
          <ac:spMkLst>
            <pc:docMk/>
            <pc:sldMk cId="3784095725" sldId="913"/>
            <ac:spMk id="16" creationId="{ED30902C-F5BB-26AA-729B-56311EC15F46}"/>
          </ac:spMkLst>
        </pc:spChg>
        <pc:spChg chg="mod">
          <ac:chgData name="Rob Webster" userId="9f4fe334-bd74-44e3-a0e2-7ed88bdf1a6c" providerId="ADAL" clId="{3A675A4E-5568-421F-8C0E-3B575DE07AB5}" dt="2026-04-02T09:31:36.776" v="439" actId="2711"/>
          <ac:spMkLst>
            <pc:docMk/>
            <pc:sldMk cId="3784095725" sldId="913"/>
            <ac:spMk id="18" creationId="{2D5D96A9-5ECA-6430-F0AC-6F9A04D0C28E}"/>
          </ac:spMkLst>
        </pc:spChg>
        <pc:spChg chg="mod">
          <ac:chgData name="Rob Webster" userId="9f4fe334-bd74-44e3-a0e2-7ed88bdf1a6c" providerId="ADAL" clId="{3A675A4E-5568-421F-8C0E-3B575DE07AB5}" dt="2026-04-02T09:31:36.776" v="439" actId="2711"/>
          <ac:spMkLst>
            <pc:docMk/>
            <pc:sldMk cId="3784095725" sldId="913"/>
            <ac:spMk id="19" creationId="{26C26239-8CF4-6A75-DB78-1A8EB6BECE31}"/>
          </ac:spMkLst>
        </pc:spChg>
        <pc:spChg chg="mod">
          <ac:chgData name="Rob Webster" userId="9f4fe334-bd74-44e3-a0e2-7ed88bdf1a6c" providerId="ADAL" clId="{3A675A4E-5568-421F-8C0E-3B575DE07AB5}" dt="2026-04-02T09:31:36.776" v="439" actId="2711"/>
          <ac:spMkLst>
            <pc:docMk/>
            <pc:sldMk cId="3784095725" sldId="913"/>
            <ac:spMk id="21" creationId="{4860124E-F79C-4FBB-A9FC-3B95682B0B0E}"/>
          </ac:spMkLst>
        </pc:spChg>
      </pc:sldChg>
      <pc:sldChg chg="modSp mod">
        <pc:chgData name="Rob Webster" userId="9f4fe334-bd74-44e3-a0e2-7ed88bdf1a6c" providerId="ADAL" clId="{3A675A4E-5568-421F-8C0E-3B575DE07AB5}" dt="2026-04-02T09:19:25.572" v="105" actId="14100"/>
        <pc:sldMkLst>
          <pc:docMk/>
          <pc:sldMk cId="1657849571" sldId="922"/>
        </pc:sldMkLst>
        <pc:spChg chg="mod">
          <ac:chgData name="Rob Webster" userId="9f4fe334-bd74-44e3-a0e2-7ed88bdf1a6c" providerId="ADAL" clId="{3A675A4E-5568-421F-8C0E-3B575DE07AB5}" dt="2026-04-02T09:19:25.572" v="105" actId="14100"/>
          <ac:spMkLst>
            <pc:docMk/>
            <pc:sldMk cId="1657849571" sldId="922"/>
            <ac:spMk id="2" creationId="{FFE9A605-97ED-B14F-18C4-D141084DCB08}"/>
          </ac:spMkLst>
        </pc:spChg>
        <pc:spChg chg="mod">
          <ac:chgData name="Rob Webster" userId="9f4fe334-bd74-44e3-a0e2-7ed88bdf1a6c" providerId="ADAL" clId="{3A675A4E-5568-421F-8C0E-3B575DE07AB5}" dt="2026-04-02T09:19:23.292" v="104" actId="14100"/>
          <ac:spMkLst>
            <pc:docMk/>
            <pc:sldMk cId="1657849571" sldId="922"/>
            <ac:spMk id="4" creationId="{A8A9CBC4-DE4D-D586-7A9A-1F2159305DC3}"/>
          </ac:spMkLst>
        </pc:spChg>
      </pc:sldChg>
      <pc:sldChg chg="addSp modSp mod">
        <pc:chgData name="Rob Webster" userId="9f4fe334-bd74-44e3-a0e2-7ed88bdf1a6c" providerId="ADAL" clId="{3A675A4E-5568-421F-8C0E-3B575DE07AB5}" dt="2026-04-02T09:36:49.951" v="616" actId="1076"/>
        <pc:sldMkLst>
          <pc:docMk/>
          <pc:sldMk cId="1543696622" sldId="928"/>
        </pc:sldMkLst>
        <pc:spChg chg="add mod">
          <ac:chgData name="Rob Webster" userId="9f4fe334-bd74-44e3-a0e2-7ed88bdf1a6c" providerId="ADAL" clId="{3A675A4E-5568-421F-8C0E-3B575DE07AB5}" dt="2026-04-02T09:36:31.805" v="612" actId="2085"/>
          <ac:spMkLst>
            <pc:docMk/>
            <pc:sldMk cId="1543696622" sldId="928"/>
            <ac:spMk id="2" creationId="{7C4163AB-AFA8-DBB5-A330-F5712946AB0A}"/>
          </ac:spMkLst>
        </pc:spChg>
        <pc:picChg chg="mod ord modCrop">
          <ac:chgData name="Rob Webster" userId="9f4fe334-bd74-44e3-a0e2-7ed88bdf1a6c" providerId="ADAL" clId="{3A675A4E-5568-421F-8C0E-3B575DE07AB5}" dt="2026-04-02T09:36:49.951" v="616" actId="1076"/>
          <ac:picMkLst>
            <pc:docMk/>
            <pc:sldMk cId="1543696622" sldId="928"/>
            <ac:picMk id="14" creationId="{91AC62B9-AA81-4CF8-B8D5-B32A890FCB7B}"/>
          </ac:picMkLst>
        </pc:picChg>
      </pc:sldChg>
      <pc:sldChg chg="modSp mod">
        <pc:chgData name="Rob Webster" userId="9f4fe334-bd74-44e3-a0e2-7ed88bdf1a6c" providerId="ADAL" clId="{3A675A4E-5568-421F-8C0E-3B575DE07AB5}" dt="2026-04-02T09:38:02.435" v="630" actId="27107"/>
        <pc:sldMkLst>
          <pc:docMk/>
          <pc:sldMk cId="275111382" sldId="930"/>
        </pc:sldMkLst>
        <pc:spChg chg="mod">
          <ac:chgData name="Rob Webster" userId="9f4fe334-bd74-44e3-a0e2-7ed88bdf1a6c" providerId="ADAL" clId="{3A675A4E-5568-421F-8C0E-3B575DE07AB5}" dt="2026-04-02T09:38:02.435" v="630" actId="27107"/>
          <ac:spMkLst>
            <pc:docMk/>
            <pc:sldMk cId="275111382" sldId="930"/>
            <ac:spMk id="4" creationId="{D76D9A5F-46E5-E54B-3EDA-E525860A5E18}"/>
          </ac:spMkLst>
        </pc:spChg>
      </pc:sldChg>
      <pc:sldChg chg="modSp mod">
        <pc:chgData name="Rob Webster" userId="9f4fe334-bd74-44e3-a0e2-7ed88bdf1a6c" providerId="ADAL" clId="{3A675A4E-5568-421F-8C0E-3B575DE07AB5}" dt="2026-04-02T09:41:08.107" v="642" actId="20577"/>
        <pc:sldMkLst>
          <pc:docMk/>
          <pc:sldMk cId="2077772827" sldId="943"/>
        </pc:sldMkLst>
        <pc:spChg chg="mod">
          <ac:chgData name="Rob Webster" userId="9f4fe334-bd74-44e3-a0e2-7ed88bdf1a6c" providerId="ADAL" clId="{3A675A4E-5568-421F-8C0E-3B575DE07AB5}" dt="2026-04-02T09:41:08.107" v="642" actId="20577"/>
          <ac:spMkLst>
            <pc:docMk/>
            <pc:sldMk cId="2077772827" sldId="943"/>
            <ac:spMk id="6" creationId="{9DE8743D-81C5-5C2B-16EF-5AFCBE4F103B}"/>
          </ac:spMkLst>
        </pc:spChg>
      </pc:sldChg>
      <pc:sldChg chg="modSp mod">
        <pc:chgData name="Rob Webster" userId="9f4fe334-bd74-44e3-a0e2-7ed88bdf1a6c" providerId="ADAL" clId="{3A675A4E-5568-421F-8C0E-3B575DE07AB5}" dt="2026-04-02T09:38:13.446" v="631" actId="255"/>
        <pc:sldMkLst>
          <pc:docMk/>
          <pc:sldMk cId="2574685268" sldId="945"/>
        </pc:sldMkLst>
        <pc:spChg chg="mod">
          <ac:chgData name="Rob Webster" userId="9f4fe334-bd74-44e3-a0e2-7ed88bdf1a6c" providerId="ADAL" clId="{3A675A4E-5568-421F-8C0E-3B575DE07AB5}" dt="2026-04-02T09:38:13.446" v="631" actId="255"/>
          <ac:spMkLst>
            <pc:docMk/>
            <pc:sldMk cId="2574685268" sldId="945"/>
            <ac:spMk id="6" creationId="{384B4D11-515D-4FBA-CE9C-8A451F1E2118}"/>
          </ac:spMkLst>
        </pc:spChg>
      </pc:sldChg>
      <pc:sldChg chg="modSp mod">
        <pc:chgData name="Rob Webster" userId="9f4fe334-bd74-44e3-a0e2-7ed88bdf1a6c" providerId="ADAL" clId="{3A675A4E-5568-421F-8C0E-3B575DE07AB5}" dt="2026-04-02T09:38:25.007" v="633" actId="14100"/>
        <pc:sldMkLst>
          <pc:docMk/>
          <pc:sldMk cId="541304882" sldId="946"/>
        </pc:sldMkLst>
        <pc:spChg chg="mod">
          <ac:chgData name="Rob Webster" userId="9f4fe334-bd74-44e3-a0e2-7ed88bdf1a6c" providerId="ADAL" clId="{3A675A4E-5568-421F-8C0E-3B575DE07AB5}" dt="2026-04-02T09:38:25.007" v="633" actId="14100"/>
          <ac:spMkLst>
            <pc:docMk/>
            <pc:sldMk cId="541304882" sldId="946"/>
            <ac:spMk id="6" creationId="{6811B7BF-4774-2A44-254C-1CAB4FA22270}"/>
          </ac:spMkLst>
        </pc:spChg>
      </pc:sldChg>
      <pc:sldChg chg="modSp mod">
        <pc:chgData name="Rob Webster" userId="9f4fe334-bd74-44e3-a0e2-7ed88bdf1a6c" providerId="ADAL" clId="{3A675A4E-5568-421F-8C0E-3B575DE07AB5}" dt="2026-04-02T09:38:38.615" v="638" actId="20577"/>
        <pc:sldMkLst>
          <pc:docMk/>
          <pc:sldMk cId="1160550682" sldId="947"/>
        </pc:sldMkLst>
        <pc:spChg chg="mod">
          <ac:chgData name="Rob Webster" userId="9f4fe334-bd74-44e3-a0e2-7ed88bdf1a6c" providerId="ADAL" clId="{3A675A4E-5568-421F-8C0E-3B575DE07AB5}" dt="2026-04-02T09:38:38.615" v="638" actId="20577"/>
          <ac:spMkLst>
            <pc:docMk/>
            <pc:sldMk cId="1160550682" sldId="947"/>
            <ac:spMk id="6" creationId="{A1B51A42-83A9-4D02-5FED-B0620F1EEFA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F99CCA-40E6-431B-8A92-39168E1B6F01}"/>
              </a:ext>
            </a:extLst>
          </p:cNvPr>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C655A9DA-E7A2-4041-A43D-791D4F82AC39}"/>
              </a:ext>
            </a:extLst>
          </p:cNvPr>
          <p:cNvSpPr>
            <a:spLocks noGrp="1"/>
          </p:cNvSpPr>
          <p:nvPr>
            <p:ph type="dt" sz="quarter" idx="1"/>
          </p:nvPr>
        </p:nvSpPr>
        <p:spPr>
          <a:xfrm>
            <a:off x="3857636" y="0"/>
            <a:ext cx="2951163" cy="498852"/>
          </a:xfrm>
          <a:prstGeom prst="rect">
            <a:avLst/>
          </a:prstGeom>
        </p:spPr>
        <p:txBody>
          <a:bodyPr vert="horz" lIns="91440" tIns="45720" rIns="91440" bIns="45720" rtlCol="0"/>
          <a:lstStyle>
            <a:lvl1pPr algn="r">
              <a:defRPr sz="1200"/>
            </a:lvl1pPr>
          </a:lstStyle>
          <a:p>
            <a:fld id="{F04BC724-08D5-4755-BFD4-882F76444BB5}" type="datetimeFigureOut">
              <a:rPr lang="en-AU" smtClean="0"/>
              <a:t>9/04/2026</a:t>
            </a:fld>
            <a:endParaRPr lang="en-AU"/>
          </a:p>
        </p:txBody>
      </p:sp>
      <p:sp>
        <p:nvSpPr>
          <p:cNvPr id="4" name="Footer Placeholder 3">
            <a:extLst>
              <a:ext uri="{FF2B5EF4-FFF2-40B4-BE49-F238E27FC236}">
                <a16:creationId xmlns:a16="http://schemas.microsoft.com/office/drawing/2014/main" id="{5D4CC105-5CA8-4EEA-9108-0E6522E6A36F}"/>
              </a:ext>
            </a:extLst>
          </p:cNvPr>
          <p:cNvSpPr>
            <a:spLocks noGrp="1"/>
          </p:cNvSpPr>
          <p:nvPr>
            <p:ph type="ftr" sz="quarter" idx="2"/>
          </p:nvPr>
        </p:nvSpPr>
        <p:spPr>
          <a:xfrm>
            <a:off x="0" y="9443662"/>
            <a:ext cx="2951163" cy="498851"/>
          </a:xfrm>
          <a:prstGeom prst="rect">
            <a:avLst/>
          </a:prstGeom>
        </p:spPr>
        <p:txBody>
          <a:bodyPr vert="horz" lIns="91440" tIns="45720" rIns="91440" bIns="45720" rtlCol="0" anchor="b"/>
          <a:lstStyle>
            <a:lvl1pPr algn="l">
              <a:defRPr sz="1200"/>
            </a:lvl1pPr>
          </a:lstStyle>
          <a:p>
            <a:endParaRPr lang="en-AU"/>
          </a:p>
        </p:txBody>
      </p:sp>
    </p:spTree>
    <p:extLst>
      <p:ext uri="{BB962C8B-B14F-4D97-AF65-F5344CB8AC3E}">
        <p14:creationId xmlns:p14="http://schemas.microsoft.com/office/powerpoint/2010/main" val="2925590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94768A60-4B59-40F1-B726-D956429C5C9E}" type="datetimeFigureOut">
              <a:rPr lang="en-AU" smtClean="0"/>
              <a:t>9/04/2026</a:t>
            </a:fld>
            <a:endParaRPr lang="en-AU"/>
          </a:p>
        </p:txBody>
      </p:sp>
      <p:sp>
        <p:nvSpPr>
          <p:cNvPr id="4" name="Slide Image Placehold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18E745C1-A773-4D9E-8475-6026C7DD6504}" type="slidenum">
              <a:rPr lang="en-AU" smtClean="0"/>
              <a:t>‹#›</a:t>
            </a:fld>
            <a:endParaRPr lang="en-AU"/>
          </a:p>
        </p:txBody>
      </p:sp>
    </p:spTree>
    <p:extLst>
      <p:ext uri="{BB962C8B-B14F-4D97-AF65-F5344CB8AC3E}">
        <p14:creationId xmlns:p14="http://schemas.microsoft.com/office/powerpoint/2010/main" val="936041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E745C1-A773-4D9E-8475-6026C7DD6504}" type="slidenum">
              <a:rPr lang="en-AU" smtClean="0"/>
              <a:t>1</a:t>
            </a:fld>
            <a:endParaRPr lang="en-AU"/>
          </a:p>
        </p:txBody>
      </p:sp>
    </p:spTree>
    <p:extLst>
      <p:ext uri="{BB962C8B-B14F-4D97-AF65-F5344CB8AC3E}">
        <p14:creationId xmlns:p14="http://schemas.microsoft.com/office/powerpoint/2010/main" val="3826785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785CA-3976-BC55-CB16-8ADD6B2A3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BC87AA-7FB6-9880-090D-1DA9156567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287C9-253B-3B83-D95E-CD95FD71DCA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5F571A-9FFD-A45B-03D0-9841A09037A8}"/>
              </a:ext>
            </a:extLst>
          </p:cNvPr>
          <p:cNvSpPr>
            <a:spLocks noGrp="1"/>
          </p:cNvSpPr>
          <p:nvPr>
            <p:ph type="sldNum" sz="quarter" idx="5"/>
          </p:nvPr>
        </p:nvSpPr>
        <p:spPr/>
        <p:txBody>
          <a:bodyPr/>
          <a:lstStyle/>
          <a:p>
            <a:fld id="{18E745C1-A773-4D9E-8475-6026C7DD6504}" type="slidenum">
              <a:rPr lang="en-AU" smtClean="0"/>
              <a:t>2</a:t>
            </a:fld>
            <a:endParaRPr lang="en-AU"/>
          </a:p>
        </p:txBody>
      </p:sp>
    </p:spTree>
    <p:extLst>
      <p:ext uri="{BB962C8B-B14F-4D97-AF65-F5344CB8AC3E}">
        <p14:creationId xmlns:p14="http://schemas.microsoft.com/office/powerpoint/2010/main" val="3546749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1DBA67-30CE-4624-801A-8583EFA459C8}"/>
              </a:ext>
            </a:extLst>
          </p:cNvPr>
          <p:cNvSpPr>
            <a:spLocks noGrp="1"/>
          </p:cNvSpPr>
          <p:nvPr>
            <p:ph type="title" hasCustomPrompt="1"/>
          </p:nvPr>
        </p:nvSpPr>
        <p:spPr>
          <a:xfrm>
            <a:off x="658811" y="2411999"/>
            <a:ext cx="9021764" cy="615553"/>
          </a:xfrm>
        </p:spPr>
        <p:txBody>
          <a:bodyPr anchor="b"/>
          <a:lstStyle>
            <a:lvl1pPr>
              <a:lnSpc>
                <a:spcPct val="100000"/>
              </a:lnSpc>
              <a:defRPr b="0">
                <a:solidFill>
                  <a:srgbClr val="172844"/>
                </a:solidFill>
              </a:defRPr>
            </a:lvl1pPr>
          </a:lstStyle>
          <a:p>
            <a:r>
              <a:rPr lang="en-GB"/>
              <a:t>Cover title</a:t>
            </a:r>
          </a:p>
        </p:txBody>
      </p:sp>
      <p:sp>
        <p:nvSpPr>
          <p:cNvPr id="8" name="Subtitle 2">
            <a:extLst>
              <a:ext uri="{FF2B5EF4-FFF2-40B4-BE49-F238E27FC236}">
                <a16:creationId xmlns:a16="http://schemas.microsoft.com/office/drawing/2014/main" id="{B555C0D5-EC80-4CCA-8270-4CE47862E64B}"/>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accent2"/>
                </a:solidFill>
                <a:latin typeface="+mn-lt"/>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a:t>Cover subtitle</a:t>
            </a:r>
          </a:p>
        </p:txBody>
      </p:sp>
      <p:sp>
        <p:nvSpPr>
          <p:cNvPr id="6" name="Text Placeholder 2">
            <a:extLst>
              <a:ext uri="{FF2B5EF4-FFF2-40B4-BE49-F238E27FC236}">
                <a16:creationId xmlns:a16="http://schemas.microsoft.com/office/drawing/2014/main" id="{ADAADD92-7453-4A83-91C6-B5F6E01A28D7}"/>
              </a:ext>
            </a:extLst>
          </p:cNvPr>
          <p:cNvSpPr>
            <a:spLocks noGrp="1"/>
          </p:cNvSpPr>
          <p:nvPr>
            <p:ph type="body" sz="quarter" idx="22" hasCustomPrompt="1"/>
          </p:nvPr>
        </p:nvSpPr>
        <p:spPr>
          <a:xfrm>
            <a:off x="658813" y="6026150"/>
            <a:ext cx="5329237" cy="174625"/>
          </a:xfrm>
          <a:prstGeom prst="rect">
            <a:avLst/>
          </a:prstGeom>
        </p:spPr>
        <p:txBody>
          <a:bodyPr lIns="0" tIns="0" rIns="0" bIns="0"/>
          <a:lstStyle>
            <a:lvl1pPr marL="0" indent="0">
              <a:buFontTx/>
              <a:buNone/>
              <a:defRPr sz="1200" b="1">
                <a:solidFill>
                  <a:srgbClr val="172844"/>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Firstname</a:t>
            </a:r>
            <a:r>
              <a:rPr lang="en-GB"/>
              <a:t> Lastname</a:t>
            </a:r>
          </a:p>
        </p:txBody>
      </p:sp>
      <p:sp>
        <p:nvSpPr>
          <p:cNvPr id="5" name="Text Placeholder 4">
            <a:extLst>
              <a:ext uri="{FF2B5EF4-FFF2-40B4-BE49-F238E27FC236}">
                <a16:creationId xmlns:a16="http://schemas.microsoft.com/office/drawing/2014/main" id="{600A7456-7A16-4CC1-9A50-E0FF881EE5E2}"/>
              </a:ext>
            </a:extLst>
          </p:cNvPr>
          <p:cNvSpPr>
            <a:spLocks noGrp="1"/>
          </p:cNvSpPr>
          <p:nvPr>
            <p:ph type="body" sz="quarter" idx="23" hasCustomPrompt="1"/>
          </p:nvPr>
        </p:nvSpPr>
        <p:spPr>
          <a:xfrm>
            <a:off x="658813" y="6268670"/>
            <a:ext cx="5319712" cy="174624"/>
          </a:xfrm>
        </p:spPr>
        <p:txBody>
          <a:bodyPr>
            <a:noAutofit/>
          </a:bodyPr>
          <a:lstStyle>
            <a:lvl1pPr marL="0" indent="0">
              <a:buNone/>
              <a:defRPr sz="1200">
                <a:solidFill>
                  <a:schemeClr val="accent2"/>
                </a:solidFill>
              </a:defRPr>
            </a:lvl1pPr>
          </a:lstStyle>
          <a:p>
            <a:pPr lvl="0"/>
            <a:r>
              <a:rPr lang="en-GB"/>
              <a:t>DDDD MMMM</a:t>
            </a:r>
          </a:p>
        </p:txBody>
      </p:sp>
      <p:pic>
        <p:nvPicPr>
          <p:cNvPr id="10" name="Graphic 9">
            <a:extLst>
              <a:ext uri="{FF2B5EF4-FFF2-40B4-BE49-F238E27FC236}">
                <a16:creationId xmlns:a16="http://schemas.microsoft.com/office/drawing/2014/main" id="{A6ED79B9-9834-708C-A932-29E473D464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5994" y="190556"/>
            <a:ext cx="1030968" cy="273104"/>
          </a:xfrm>
          <a:prstGeom prst="rect">
            <a:avLst/>
          </a:prstGeom>
        </p:spPr>
      </p:pic>
      <p:pic>
        <p:nvPicPr>
          <p:cNvPr id="11" name="Picture 2" descr="BakerBaird Communications">
            <a:extLst>
              <a:ext uri="{FF2B5EF4-FFF2-40B4-BE49-F238E27FC236}">
                <a16:creationId xmlns:a16="http://schemas.microsoft.com/office/drawing/2014/main" id="{2905423D-B13B-AD2B-3E8E-92ECB2B37673}"/>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672535" y="160140"/>
            <a:ext cx="1314994" cy="36162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Nottingham City Council Logo Download png">
            <a:extLst>
              <a:ext uri="{FF2B5EF4-FFF2-40B4-BE49-F238E27FC236}">
                <a16:creationId xmlns:a16="http://schemas.microsoft.com/office/drawing/2014/main" id="{8C6B7D0E-758F-40DC-E65C-59074688D406}"/>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055427" y="-324778"/>
            <a:ext cx="1314994" cy="131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99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26D2-19D7-4AB5-9542-4BA174D323AB}"/>
              </a:ext>
            </a:extLst>
          </p:cNvPr>
          <p:cNvSpPr>
            <a:spLocks noGrp="1"/>
          </p:cNvSpPr>
          <p:nvPr>
            <p:ph type="title" hasCustomPrompt="1"/>
          </p:nvPr>
        </p:nvSpPr>
        <p:spPr/>
        <p:txBody>
          <a:bodyPr/>
          <a:lstStyle>
            <a:lvl1pPr>
              <a:defRPr>
                <a:solidFill>
                  <a:schemeClr val="accent3"/>
                </a:solidFill>
              </a:defRPr>
            </a:lvl1pPr>
          </a:lstStyle>
          <a:p>
            <a:r>
              <a:rPr lang="en-GB"/>
              <a:t>Divider title</a:t>
            </a:r>
          </a:p>
        </p:txBody>
      </p:sp>
      <p:sp>
        <p:nvSpPr>
          <p:cNvPr id="5" name="Text Placeholder 12">
            <a:extLst>
              <a:ext uri="{FF2B5EF4-FFF2-40B4-BE49-F238E27FC236}">
                <a16:creationId xmlns:a16="http://schemas.microsoft.com/office/drawing/2014/main" id="{4DE4E882-A5E4-41BB-965A-3D0AE5DB5A78}"/>
              </a:ext>
            </a:extLst>
          </p:cNvPr>
          <p:cNvSpPr>
            <a:spLocks noGrp="1"/>
          </p:cNvSpPr>
          <p:nvPr>
            <p:ph type="body" sz="quarter" idx="11" hasCustomPrompt="1"/>
          </p:nvPr>
        </p:nvSpPr>
        <p:spPr>
          <a:xfrm>
            <a:off x="658812" y="1811338"/>
            <a:ext cx="9021763" cy="3464036"/>
          </a:xfrm>
          <a:prstGeom prst="rect">
            <a:avLst/>
          </a:prstGeom>
        </p:spPr>
        <p:txBody>
          <a:bodyPr lIns="0" tIns="0" rIns="0" bIns="0">
            <a:noAutofit/>
          </a:bodyPr>
          <a:lstStyle>
            <a:lvl1pPr marL="0" indent="0">
              <a:lnSpc>
                <a:spcPct val="100000"/>
              </a:lnSpc>
              <a:spcBef>
                <a:spcPts val="0"/>
              </a:spcBef>
              <a:buFontTx/>
              <a:buNone/>
              <a:defRPr sz="2800">
                <a:solidFill>
                  <a:schemeClr val="accent3"/>
                </a:solidFill>
                <a:latin typeface="+mn-lt"/>
                <a:cs typeface="Times New Roman" panose="02020603050405020304" pitchFamily="18" charset="0"/>
              </a:defRPr>
            </a:lvl1pPr>
          </a:lstStyle>
          <a:p>
            <a:pPr lvl="0"/>
            <a:r>
              <a:rPr lang="en-GB"/>
              <a:t>Optional 40pt value statement, 25 words </a:t>
            </a:r>
            <a:r>
              <a:rPr lang="en-GB" err="1"/>
              <a:t>sdf</a:t>
            </a:r>
            <a:endParaRPr lang="en-GB"/>
          </a:p>
        </p:txBody>
      </p:sp>
      <p:sp>
        <p:nvSpPr>
          <p:cNvPr id="3" name="Footer Placeholder 2">
            <a:extLst>
              <a:ext uri="{FF2B5EF4-FFF2-40B4-BE49-F238E27FC236}">
                <a16:creationId xmlns:a16="http://schemas.microsoft.com/office/drawing/2014/main" id="{D31E0B63-90EE-4F28-BF73-5D84708C7D2D}"/>
              </a:ext>
            </a:extLst>
          </p:cNvPr>
          <p:cNvSpPr>
            <a:spLocks noGrp="1"/>
          </p:cNvSpPr>
          <p:nvPr>
            <p:ph type="ftr" sz="quarter" idx="12"/>
          </p:nvPr>
        </p:nvSpPr>
        <p:spPr/>
        <p:txBody>
          <a:bodyPr/>
          <a:lstStyle/>
          <a:p>
            <a:endParaRPr lang="en-GB"/>
          </a:p>
        </p:txBody>
      </p:sp>
      <p:sp>
        <p:nvSpPr>
          <p:cNvPr id="4" name="Slide Number Placeholder 3">
            <a:extLst>
              <a:ext uri="{FF2B5EF4-FFF2-40B4-BE49-F238E27FC236}">
                <a16:creationId xmlns:a16="http://schemas.microsoft.com/office/drawing/2014/main" id="{0F1492E6-8E1C-4F22-B24D-FA8A639C2DA3}"/>
              </a:ext>
            </a:extLst>
          </p:cNvPr>
          <p:cNvSpPr>
            <a:spLocks noGrp="1"/>
          </p:cNvSpPr>
          <p:nvPr>
            <p:ph type="sldNum" sz="quarter" idx="13"/>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241018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tx2"/>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EB89C57-D4B3-4832-8C4A-C49A0DD9854E}"/>
              </a:ext>
            </a:extLst>
          </p:cNvPr>
          <p:cNvSpPr>
            <a:spLocks noGrp="1"/>
          </p:cNvSpPr>
          <p:nvPr>
            <p:ph type="title" hasCustomPrompt="1"/>
          </p:nvPr>
        </p:nvSpPr>
        <p:spPr>
          <a:xfrm>
            <a:off x="658811" y="2411999"/>
            <a:ext cx="9021764" cy="615553"/>
          </a:xfrm>
        </p:spPr>
        <p:txBody>
          <a:bodyPr/>
          <a:lstStyle>
            <a:lvl1pPr>
              <a:lnSpc>
                <a:spcPct val="100000"/>
              </a:lnSpc>
              <a:defRPr>
                <a:solidFill>
                  <a:schemeClr val="bg1"/>
                </a:solidFill>
              </a:defRPr>
            </a:lvl1pPr>
          </a:lstStyle>
          <a:p>
            <a:r>
              <a:rPr lang="en-GB"/>
              <a:t>Cover title</a:t>
            </a:r>
          </a:p>
        </p:txBody>
      </p:sp>
      <p:sp>
        <p:nvSpPr>
          <p:cNvPr id="11" name="Subtitle 2">
            <a:extLst>
              <a:ext uri="{FF2B5EF4-FFF2-40B4-BE49-F238E27FC236}">
                <a16:creationId xmlns:a16="http://schemas.microsoft.com/office/drawing/2014/main" id="{7579E5C3-FE22-4D7A-8484-F9024E0C37F4}"/>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accent2"/>
                </a:solidFill>
                <a:latin typeface="+mn-lt"/>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a:t>Cover subtitle</a:t>
            </a:r>
          </a:p>
        </p:txBody>
      </p:sp>
      <p:sp>
        <p:nvSpPr>
          <p:cNvPr id="13" name="Text Placeholder 2">
            <a:extLst>
              <a:ext uri="{FF2B5EF4-FFF2-40B4-BE49-F238E27FC236}">
                <a16:creationId xmlns:a16="http://schemas.microsoft.com/office/drawing/2014/main" id="{60FC868B-7E5D-443B-9ED2-FC88F7DD5350}"/>
              </a:ext>
            </a:extLst>
          </p:cNvPr>
          <p:cNvSpPr>
            <a:spLocks noGrp="1"/>
          </p:cNvSpPr>
          <p:nvPr>
            <p:ph type="body" sz="quarter" idx="23" hasCustomPrompt="1"/>
          </p:nvPr>
        </p:nvSpPr>
        <p:spPr>
          <a:xfrm>
            <a:off x="658813" y="6026150"/>
            <a:ext cx="5329237" cy="174625"/>
          </a:xfrm>
          <a:prstGeom prst="rect">
            <a:avLst/>
          </a:prstGeom>
        </p:spPr>
        <p:txBody>
          <a:bodyPr lIns="0" tIns="0" rIns="0" bIns="0"/>
          <a:lstStyle>
            <a:lvl1pPr marL="0" indent="0">
              <a:buFontTx/>
              <a:buNone/>
              <a:defRPr sz="1200" b="1">
                <a:solidFill>
                  <a:schemeClr val="bg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a:t>Firstname </a:t>
            </a:r>
            <a:r>
              <a:rPr lang="en-GB" err="1"/>
              <a:t>Lastname</a:t>
            </a:r>
            <a:endParaRPr lang="en-GB"/>
          </a:p>
        </p:txBody>
      </p:sp>
      <p:sp>
        <p:nvSpPr>
          <p:cNvPr id="15" name="Text Placeholder 4">
            <a:extLst>
              <a:ext uri="{FF2B5EF4-FFF2-40B4-BE49-F238E27FC236}">
                <a16:creationId xmlns:a16="http://schemas.microsoft.com/office/drawing/2014/main" id="{F19A9DBE-AE7B-42AE-9DD1-81353F9A1FC2}"/>
              </a:ext>
            </a:extLst>
          </p:cNvPr>
          <p:cNvSpPr>
            <a:spLocks noGrp="1"/>
          </p:cNvSpPr>
          <p:nvPr>
            <p:ph type="body" sz="quarter" idx="24" hasCustomPrompt="1"/>
          </p:nvPr>
        </p:nvSpPr>
        <p:spPr>
          <a:xfrm>
            <a:off x="658813" y="6268670"/>
            <a:ext cx="5319712" cy="174624"/>
          </a:xfrm>
        </p:spPr>
        <p:txBody>
          <a:bodyPr>
            <a:noAutofit/>
          </a:bodyPr>
          <a:lstStyle>
            <a:lvl1pPr marL="0" indent="0">
              <a:buNone/>
              <a:defRPr sz="1200">
                <a:solidFill>
                  <a:schemeClr val="bg1"/>
                </a:solidFill>
              </a:defRPr>
            </a:lvl1pPr>
          </a:lstStyle>
          <a:p>
            <a:pPr lvl="0"/>
            <a:r>
              <a:rPr lang="en-GB"/>
              <a:t>DDDD MMMM</a:t>
            </a:r>
          </a:p>
        </p:txBody>
      </p:sp>
    </p:spTree>
    <p:extLst>
      <p:ext uri="{BB962C8B-B14F-4D97-AF65-F5344CB8AC3E}">
        <p14:creationId xmlns:p14="http://schemas.microsoft.com/office/powerpoint/2010/main" val="216623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19B8F3E6-0C4D-46FE-AAF5-B2E9E31AD948}"/>
              </a:ext>
            </a:extLst>
          </p:cNvPr>
          <p:cNvSpPr>
            <a:spLocks noGrp="1"/>
          </p:cNvSpPr>
          <p:nvPr>
            <p:ph type="pic" sz="quarter" idx="21" hasCustomPrompt="1"/>
          </p:nvPr>
        </p:nvSpPr>
        <p:spPr>
          <a:xfrm>
            <a:off x="0" y="0"/>
            <a:ext cx="5978525"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1" name="Title 2">
            <a:extLst>
              <a:ext uri="{FF2B5EF4-FFF2-40B4-BE49-F238E27FC236}">
                <a16:creationId xmlns:a16="http://schemas.microsoft.com/office/drawing/2014/main" id="{B80DFF50-DB1D-448C-A6A7-F7D4CA2CCDAC}"/>
              </a:ext>
            </a:extLst>
          </p:cNvPr>
          <p:cNvSpPr>
            <a:spLocks noGrp="1"/>
          </p:cNvSpPr>
          <p:nvPr>
            <p:ph type="title" hasCustomPrompt="1"/>
          </p:nvPr>
        </p:nvSpPr>
        <p:spPr>
          <a:xfrm>
            <a:off x="6396450" y="2411999"/>
            <a:ext cx="5136738" cy="615553"/>
          </a:xfrm>
        </p:spPr>
        <p:txBody>
          <a:bodyPr anchor="b" anchorCtr="0"/>
          <a:lstStyle>
            <a:lvl1pPr>
              <a:lnSpc>
                <a:spcPct val="100000"/>
              </a:lnSpc>
              <a:defRPr>
                <a:solidFill>
                  <a:schemeClr val="accent3"/>
                </a:solidFill>
              </a:defRPr>
            </a:lvl1pPr>
          </a:lstStyle>
          <a:p>
            <a:r>
              <a:rPr lang="en-GB"/>
              <a:t>Cover title</a:t>
            </a:r>
          </a:p>
        </p:txBody>
      </p:sp>
      <p:sp>
        <p:nvSpPr>
          <p:cNvPr id="12" name="Subtitle 2">
            <a:extLst>
              <a:ext uri="{FF2B5EF4-FFF2-40B4-BE49-F238E27FC236}">
                <a16:creationId xmlns:a16="http://schemas.microsoft.com/office/drawing/2014/main" id="{E1109BE2-2796-4569-B0E4-9C84074DFEF5}"/>
              </a:ext>
            </a:extLst>
          </p:cNvPr>
          <p:cNvSpPr>
            <a:spLocks noGrp="1"/>
          </p:cNvSpPr>
          <p:nvPr>
            <p:ph type="subTitle" idx="1" hasCustomPrompt="1"/>
          </p:nvPr>
        </p:nvSpPr>
        <p:spPr>
          <a:xfrm>
            <a:off x="6396450" y="3132000"/>
            <a:ext cx="5136737" cy="387798"/>
          </a:xfrm>
        </p:spPr>
        <p:txBody>
          <a:bodyPr lIns="0" tIns="0" rIns="0" bIns="0">
            <a:noAutofit/>
          </a:bodyPr>
          <a:lstStyle>
            <a:lvl1pPr marL="0" indent="0" algn="l">
              <a:buNone/>
              <a:defRPr lang="en-GB" sz="2800" kern="1200" dirty="0">
                <a:solidFill>
                  <a:schemeClr val="accent1"/>
                </a:solidFill>
                <a:latin typeface="+mn-lt"/>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a:t>Cover subtitle</a:t>
            </a:r>
          </a:p>
        </p:txBody>
      </p:sp>
      <p:sp>
        <p:nvSpPr>
          <p:cNvPr id="14" name="Text Placeholder 2">
            <a:extLst>
              <a:ext uri="{FF2B5EF4-FFF2-40B4-BE49-F238E27FC236}">
                <a16:creationId xmlns:a16="http://schemas.microsoft.com/office/drawing/2014/main" id="{034C79B3-D5C2-4EBE-BC85-0B851E8755EF}"/>
              </a:ext>
            </a:extLst>
          </p:cNvPr>
          <p:cNvSpPr>
            <a:spLocks noGrp="1"/>
          </p:cNvSpPr>
          <p:nvPr>
            <p:ph type="body" sz="quarter" idx="25" hasCustomPrompt="1"/>
          </p:nvPr>
        </p:nvSpPr>
        <p:spPr>
          <a:xfrm>
            <a:off x="6396450" y="6026150"/>
            <a:ext cx="5136736"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Firstname</a:t>
            </a:r>
            <a:r>
              <a:rPr lang="en-GB"/>
              <a:t> </a:t>
            </a:r>
            <a:r>
              <a:rPr lang="en-GB" err="1"/>
              <a:t>Lastname</a:t>
            </a:r>
            <a:endParaRPr lang="en-GB"/>
          </a:p>
        </p:txBody>
      </p:sp>
      <p:sp>
        <p:nvSpPr>
          <p:cNvPr id="15" name="Text Placeholder 4">
            <a:extLst>
              <a:ext uri="{FF2B5EF4-FFF2-40B4-BE49-F238E27FC236}">
                <a16:creationId xmlns:a16="http://schemas.microsoft.com/office/drawing/2014/main" id="{EB10E1F8-3123-4144-8B55-7B21F0CCB2A2}"/>
              </a:ext>
            </a:extLst>
          </p:cNvPr>
          <p:cNvSpPr>
            <a:spLocks noGrp="1"/>
          </p:cNvSpPr>
          <p:nvPr>
            <p:ph type="body" sz="quarter" idx="23" hasCustomPrompt="1"/>
          </p:nvPr>
        </p:nvSpPr>
        <p:spPr>
          <a:xfrm>
            <a:off x="6396450" y="6268670"/>
            <a:ext cx="5136736" cy="174624"/>
          </a:xfrm>
        </p:spPr>
        <p:txBody>
          <a:bodyPr>
            <a:noAutofit/>
          </a:bodyPr>
          <a:lstStyle>
            <a:lvl1pPr marL="0" indent="0">
              <a:buNone/>
              <a:defRPr sz="1200"/>
            </a:lvl1pPr>
          </a:lstStyle>
          <a:p>
            <a:pPr lvl="0"/>
            <a:r>
              <a:rPr lang="en-GB"/>
              <a:t>DDDD MMMM</a:t>
            </a:r>
          </a:p>
        </p:txBody>
      </p:sp>
      <p:sp>
        <p:nvSpPr>
          <p:cNvPr id="8" name="Copyright">
            <a:extLst>
              <a:ext uri="{FF2B5EF4-FFF2-40B4-BE49-F238E27FC236}">
                <a16:creationId xmlns:a16="http://schemas.microsoft.com/office/drawing/2014/main" id="{F5ECD375-0233-4248-828F-785FB172D719}"/>
              </a:ext>
            </a:extLst>
          </p:cNvPr>
          <p:cNvSpPr>
            <a:spLocks noGrp="1"/>
          </p:cNvSpPr>
          <p:nvPr>
            <p:ph type="body" sz="quarter" idx="28" hasCustomPrompt="1"/>
          </p:nvPr>
        </p:nvSpPr>
        <p:spPr>
          <a:xfrm rot="16200000">
            <a:off x="-1977257" y="441672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pic>
        <p:nvPicPr>
          <p:cNvPr id="7" name="Graphic 6">
            <a:extLst>
              <a:ext uri="{FF2B5EF4-FFF2-40B4-BE49-F238E27FC236}">
                <a16:creationId xmlns:a16="http://schemas.microsoft.com/office/drawing/2014/main" id="{29DBD857-A703-890E-BBD3-3795FA7D8E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5994" y="190556"/>
            <a:ext cx="1030968" cy="273104"/>
          </a:xfrm>
          <a:prstGeom prst="rect">
            <a:avLst/>
          </a:prstGeom>
        </p:spPr>
      </p:pic>
      <p:pic>
        <p:nvPicPr>
          <p:cNvPr id="9" name="Picture 2" descr="BakerBaird Communications">
            <a:extLst>
              <a:ext uri="{FF2B5EF4-FFF2-40B4-BE49-F238E27FC236}">
                <a16:creationId xmlns:a16="http://schemas.microsoft.com/office/drawing/2014/main" id="{5D06B150-3F4A-78FE-4227-8D9B8245DF37}"/>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672535" y="160140"/>
            <a:ext cx="1314994" cy="3616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ottingham City Council Logo Download png">
            <a:extLst>
              <a:ext uri="{FF2B5EF4-FFF2-40B4-BE49-F238E27FC236}">
                <a16:creationId xmlns:a16="http://schemas.microsoft.com/office/drawing/2014/main" id="{DF22744E-7FE7-5D3F-CC53-4019B0BF0524}"/>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055427" y="-324778"/>
            <a:ext cx="1314994" cy="131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727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05C0-3CE2-46F9-86BA-958E3224BE26}"/>
              </a:ext>
            </a:extLst>
          </p:cNvPr>
          <p:cNvSpPr>
            <a:spLocks noGrp="1"/>
          </p:cNvSpPr>
          <p:nvPr>
            <p:ph type="title" hasCustomPrompt="1"/>
          </p:nvPr>
        </p:nvSpPr>
        <p:spPr/>
        <p:txBody>
          <a:bodyPr/>
          <a:lstStyle>
            <a:lvl1pPr>
              <a:defRPr>
                <a:solidFill>
                  <a:schemeClr val="accent3"/>
                </a:solidFill>
              </a:defRPr>
            </a:lvl1pPr>
          </a:lstStyle>
          <a:p>
            <a:r>
              <a:rPr lang="en-GB"/>
              <a:t>Divider title</a:t>
            </a:r>
          </a:p>
        </p:txBody>
      </p:sp>
      <p:sp>
        <p:nvSpPr>
          <p:cNvPr id="4" name="Text Placeholder 11">
            <a:extLst>
              <a:ext uri="{FF2B5EF4-FFF2-40B4-BE49-F238E27FC236}">
                <a16:creationId xmlns:a16="http://schemas.microsoft.com/office/drawing/2014/main" id="{35899579-6E1C-4071-BD34-4EA272180050}"/>
              </a:ext>
            </a:extLst>
          </p:cNvPr>
          <p:cNvSpPr>
            <a:spLocks noGrp="1"/>
          </p:cNvSpPr>
          <p:nvPr>
            <p:ph type="body" sz="quarter" idx="11" hasCustomPrompt="1"/>
          </p:nvPr>
        </p:nvSpPr>
        <p:spPr>
          <a:xfrm>
            <a:off x="658812" y="1811338"/>
            <a:ext cx="9021763" cy="3077766"/>
          </a:xfrm>
          <a:prstGeom prst="rect">
            <a:avLst/>
          </a:prstGeom>
        </p:spPr>
        <p:txBody>
          <a:bodyPr lIns="0" tIns="0" rIns="0" bIns="0">
            <a:noAutofit/>
          </a:bodyPr>
          <a:lstStyle>
            <a:lvl1pPr marL="0" indent="0">
              <a:lnSpc>
                <a:spcPct val="100000"/>
              </a:lnSpc>
              <a:spcBef>
                <a:spcPts val="0"/>
              </a:spcBef>
              <a:buFontTx/>
              <a:buNone/>
              <a:defRPr sz="2800">
                <a:solidFill>
                  <a:schemeClr val="accent3"/>
                </a:solidFill>
                <a:latin typeface="+mn-lt"/>
                <a:cs typeface="Times New Roman" panose="02020603050405020304" pitchFamily="18" charset="0"/>
              </a:defRPr>
            </a:lvl1pPr>
          </a:lstStyle>
          <a:p>
            <a:pPr lvl="0"/>
            <a:r>
              <a:rPr lang="en-GB"/>
              <a:t>Optional 40pt value statement, 25 words</a:t>
            </a:r>
          </a:p>
        </p:txBody>
      </p:sp>
      <p:sp>
        <p:nvSpPr>
          <p:cNvPr id="5" name="Footer Placeholder 4">
            <a:extLst>
              <a:ext uri="{FF2B5EF4-FFF2-40B4-BE49-F238E27FC236}">
                <a16:creationId xmlns:a16="http://schemas.microsoft.com/office/drawing/2014/main" id="{337C615C-6A84-4A9F-BB12-FFA78DB88F6B}"/>
              </a:ext>
            </a:extLst>
          </p:cNvPr>
          <p:cNvSpPr>
            <a:spLocks noGrp="1"/>
          </p:cNvSpPr>
          <p:nvPr>
            <p:ph type="ftr" sz="quarter" idx="12"/>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8074A84-2123-44DE-A4DD-AB014615DA3A}"/>
              </a:ext>
            </a:extLst>
          </p:cNvPr>
          <p:cNvSpPr>
            <a:spLocks noGrp="1"/>
          </p:cNvSpPr>
          <p:nvPr>
            <p:ph type="sldNum" sz="quarter" idx="13"/>
          </p:nvPr>
        </p:nvSpPr>
        <p:spPr/>
        <p:txBody>
          <a:bodyPr/>
          <a:lstStyle>
            <a:lvl1pPr>
              <a:defRPr>
                <a:solidFill>
                  <a:schemeClr val="bg1"/>
                </a:solidFill>
              </a:defRPr>
            </a:lvl1pPr>
          </a:lstStyle>
          <a:p>
            <a:fld id="{1BE232AB-0B06-425F-9ADD-32A9A3D01189}" type="slidenum">
              <a:rPr lang="en-GB" smtClean="0"/>
              <a:pPr/>
              <a:t>‹#›</a:t>
            </a:fld>
            <a:endParaRPr lang="en-GB"/>
          </a:p>
        </p:txBody>
      </p:sp>
      <p:pic>
        <p:nvPicPr>
          <p:cNvPr id="9" name="Graphic 8">
            <a:extLst>
              <a:ext uri="{FF2B5EF4-FFF2-40B4-BE49-F238E27FC236}">
                <a16:creationId xmlns:a16="http://schemas.microsoft.com/office/drawing/2014/main" id="{E4D4C8A5-E16B-E70A-C36D-B7794A745B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5994" y="190556"/>
            <a:ext cx="1030968" cy="273104"/>
          </a:xfrm>
          <a:prstGeom prst="rect">
            <a:avLst/>
          </a:prstGeom>
        </p:spPr>
      </p:pic>
      <p:pic>
        <p:nvPicPr>
          <p:cNvPr id="10" name="Picture 2" descr="BakerBaird Communications">
            <a:extLst>
              <a:ext uri="{FF2B5EF4-FFF2-40B4-BE49-F238E27FC236}">
                <a16:creationId xmlns:a16="http://schemas.microsoft.com/office/drawing/2014/main" id="{E6E4D206-92B9-5970-0C3A-6F8E63DB0E42}"/>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672535" y="160140"/>
            <a:ext cx="1314994" cy="3616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ottingham City Council Logo Download png">
            <a:extLst>
              <a:ext uri="{FF2B5EF4-FFF2-40B4-BE49-F238E27FC236}">
                <a16:creationId xmlns:a16="http://schemas.microsoft.com/office/drawing/2014/main" id="{C2206E34-A87F-EE0A-8687-23F91BA8A81C}"/>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055427" y="-324778"/>
            <a:ext cx="1314994" cy="131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007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lvl1pPr>
              <a:defRPr>
                <a:solidFill>
                  <a:srgbClr val="172844"/>
                </a:solidFill>
              </a:defRPr>
            </a:lvl1pPr>
          </a:lstStyle>
          <a:p>
            <a:r>
              <a:rPr lang="en-GB"/>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2804400"/>
            <a:ext cx="4668956" cy="820800"/>
          </a:xfrm>
        </p:spPr>
        <p:txBody>
          <a:bodyPr/>
          <a:lstStyle>
            <a:lvl1pPr marL="0" indent="0">
              <a:buNone/>
              <a:tabLst/>
              <a:defRPr>
                <a:solidFill>
                  <a:schemeClr val="accent1"/>
                </a:solidFill>
              </a:defRPr>
            </a:lvl1pPr>
          </a:lstStyle>
          <a:p>
            <a:pPr lvl="0"/>
            <a:r>
              <a:rPr lang="en-GB"/>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51288" y="3747600"/>
            <a:ext cx="4668149" cy="1082308"/>
          </a:xfrm>
        </p:spPr>
        <p:txBody>
          <a:bodyPr/>
          <a:lstStyle>
            <a:lvl1pPr marL="0" indent="0">
              <a:buNone/>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6404382" y="3747600"/>
            <a:ext cx="4668133" cy="1082308"/>
          </a:xfrm>
        </p:spPr>
        <p:txBody>
          <a:bodyPr/>
          <a:lstStyle>
            <a:lvl1pPr marL="0" indent="0">
              <a:buNone/>
              <a:tabLst/>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3" name="Footer Placeholder 2">
            <a:extLst>
              <a:ext uri="{FF2B5EF4-FFF2-40B4-BE49-F238E27FC236}">
                <a16:creationId xmlns:a16="http://schemas.microsoft.com/office/drawing/2014/main" id="{7925FEAC-FB2A-4E04-A1F0-34E6995C213B}"/>
              </a:ext>
            </a:extLst>
          </p:cNvPr>
          <p:cNvSpPr>
            <a:spLocks noGrp="1"/>
          </p:cNvSpPr>
          <p:nvPr>
            <p:ph type="ftr" sz="quarter" idx="15"/>
          </p:nvPr>
        </p:nvSpPr>
        <p:spPr/>
        <p:txBody>
          <a:bodyPr/>
          <a:lstStyle/>
          <a:p>
            <a:endParaRPr lang="en-GB"/>
          </a:p>
        </p:txBody>
      </p:sp>
      <p:sp>
        <p:nvSpPr>
          <p:cNvPr id="5" name="Slide Number Placeholder 4">
            <a:extLst>
              <a:ext uri="{FF2B5EF4-FFF2-40B4-BE49-F238E27FC236}">
                <a16:creationId xmlns:a16="http://schemas.microsoft.com/office/drawing/2014/main" id="{9DF5D933-4575-418D-9DE4-A56E4CA0F5B0}"/>
              </a:ext>
            </a:extLst>
          </p:cNvPr>
          <p:cNvSpPr>
            <a:spLocks noGrp="1"/>
          </p:cNvSpPr>
          <p:nvPr>
            <p:ph type="sldNum" sz="quarter" idx="16"/>
          </p:nvPr>
        </p:nvSpPr>
        <p:spPr/>
        <p:txBody>
          <a:bodyPr/>
          <a:lstStyle/>
          <a:p>
            <a:fld id="{1BE232AB-0B06-425F-9ADD-32A9A3D01189}" type="slidenum">
              <a:rPr lang="en-GB" smtClean="0"/>
              <a:pPr/>
              <a:t>‹#›</a:t>
            </a:fld>
            <a:endParaRPr lang="en-GB"/>
          </a:p>
        </p:txBody>
      </p:sp>
      <p:sp>
        <p:nvSpPr>
          <p:cNvPr id="7" name="Text Placeholder 3">
            <a:extLst>
              <a:ext uri="{FF2B5EF4-FFF2-40B4-BE49-F238E27FC236}">
                <a16:creationId xmlns:a16="http://schemas.microsoft.com/office/drawing/2014/main" id="{ADF95CAB-E075-C24D-41C1-4232B7F31441}"/>
              </a:ext>
            </a:extLst>
          </p:cNvPr>
          <p:cNvSpPr>
            <a:spLocks noGrp="1"/>
          </p:cNvSpPr>
          <p:nvPr>
            <p:ph type="body" sz="quarter" idx="17" hasCustomPrompt="1"/>
          </p:nvPr>
        </p:nvSpPr>
        <p:spPr>
          <a:xfrm>
            <a:off x="6401741" y="2801257"/>
            <a:ext cx="4668956" cy="820800"/>
          </a:xfrm>
        </p:spPr>
        <p:txBody>
          <a:bodyPr/>
          <a:lstStyle>
            <a:lvl1pPr marL="0" indent="0">
              <a:buNone/>
              <a:tabLst/>
              <a:defRPr>
                <a:solidFill>
                  <a:schemeClr val="accent1"/>
                </a:solidFill>
              </a:defRPr>
            </a:lvl1pPr>
          </a:lstStyle>
          <a:p>
            <a:pPr lvl="0"/>
            <a:r>
              <a:rPr lang="en-GB"/>
              <a:t>Large display copy, value statement</a:t>
            </a:r>
          </a:p>
        </p:txBody>
      </p:sp>
      <p:pic>
        <p:nvPicPr>
          <p:cNvPr id="12" name="Graphic 11">
            <a:extLst>
              <a:ext uri="{FF2B5EF4-FFF2-40B4-BE49-F238E27FC236}">
                <a16:creationId xmlns:a16="http://schemas.microsoft.com/office/drawing/2014/main" id="{04220065-1A89-4C24-5C36-EAD6F6DBFF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5994" y="190556"/>
            <a:ext cx="1030968" cy="273104"/>
          </a:xfrm>
          <a:prstGeom prst="rect">
            <a:avLst/>
          </a:prstGeom>
        </p:spPr>
      </p:pic>
      <p:pic>
        <p:nvPicPr>
          <p:cNvPr id="13" name="Picture 2" descr="BakerBaird Communications">
            <a:extLst>
              <a:ext uri="{FF2B5EF4-FFF2-40B4-BE49-F238E27FC236}">
                <a16:creationId xmlns:a16="http://schemas.microsoft.com/office/drawing/2014/main" id="{82CF2001-D54D-A6C1-BFE6-920937213461}"/>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672535" y="160140"/>
            <a:ext cx="1314994" cy="3616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ottingham City Council Logo Download png">
            <a:extLst>
              <a:ext uri="{FF2B5EF4-FFF2-40B4-BE49-F238E27FC236}">
                <a16:creationId xmlns:a16="http://schemas.microsoft.com/office/drawing/2014/main" id="{3435356E-8D03-840B-8BF3-DB3480CC702F}"/>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055427" y="-324778"/>
            <a:ext cx="1314994" cy="131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932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3301" y="1815550"/>
            <a:ext cx="4919886"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35750" y="2195704"/>
            <a:ext cx="4897436" cy="2542517"/>
          </a:xfrm>
          <a:prstGeom prst="rect">
            <a:avLst/>
          </a:prstGeom>
        </p:spPr>
        <p:txBody>
          <a:bodyPr lIns="0" tIns="0" rIns="0" bIns="0"/>
          <a:lstStyle>
            <a:lvl1pPr marL="0" indent="0">
              <a:buNone/>
              <a:defRPr sz="4000">
                <a:solidFill>
                  <a:srgbClr val="172844"/>
                </a:solidFill>
              </a:defRPr>
            </a:lvl1pPr>
            <a:lvl2pPr>
              <a:defRPr sz="4000"/>
            </a:lvl2pPr>
            <a:lvl3pPr>
              <a:defRPr sz="4000"/>
            </a:lvl3pPr>
            <a:lvl4pPr>
              <a:defRPr sz="4000"/>
            </a:lvl4pPr>
            <a:lvl5pPr>
              <a:defRPr sz="4000"/>
            </a:lvl5pPr>
          </a:lstStyle>
          <a:p>
            <a:pPr lvl="0"/>
            <a:r>
              <a:rPr lang="en-GB"/>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35750" y="4798909"/>
            <a:ext cx="4897436"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3525" y="6168154"/>
            <a:ext cx="4919663" cy="236538"/>
          </a:xfrm>
        </p:spPr>
        <p:txBody>
          <a:bodyPr anchor="b">
            <a:noAutofit/>
          </a:bodyPr>
          <a:lstStyle>
            <a:lvl1pPr marL="0" indent="0">
              <a:buNone/>
              <a:defRPr sz="1200"/>
            </a:lvl1pPr>
          </a:lstStyle>
          <a:p>
            <a:pPr lvl="0"/>
            <a:r>
              <a:rPr lang="en-GB"/>
              <a:t>Image caption</a:t>
            </a:r>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407988" y="438150"/>
            <a:ext cx="5802312" cy="5999163"/>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10" name="Copyright">
            <a:extLst>
              <a:ext uri="{FF2B5EF4-FFF2-40B4-BE49-F238E27FC236}">
                <a16:creationId xmlns:a16="http://schemas.microsoft.com/office/drawing/2014/main" id="{E4065B15-25FC-46BC-A06F-AA8614ED848E}"/>
              </a:ext>
            </a:extLst>
          </p:cNvPr>
          <p:cNvSpPr>
            <a:spLocks noGrp="1"/>
          </p:cNvSpPr>
          <p:nvPr>
            <p:ph type="body" sz="quarter" idx="28" hasCustomPrompt="1"/>
          </p:nvPr>
        </p:nvSpPr>
        <p:spPr>
          <a:xfrm rot="16200000">
            <a:off x="-1449554"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pic>
        <p:nvPicPr>
          <p:cNvPr id="15" name="Graphic 14">
            <a:extLst>
              <a:ext uri="{FF2B5EF4-FFF2-40B4-BE49-F238E27FC236}">
                <a16:creationId xmlns:a16="http://schemas.microsoft.com/office/drawing/2014/main" id="{741D8651-666E-7D56-36F7-320B32BB4F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5994" y="190556"/>
            <a:ext cx="1030968" cy="273104"/>
          </a:xfrm>
          <a:prstGeom prst="rect">
            <a:avLst/>
          </a:prstGeom>
        </p:spPr>
      </p:pic>
      <p:pic>
        <p:nvPicPr>
          <p:cNvPr id="16" name="Picture 2" descr="BakerBaird Communications">
            <a:extLst>
              <a:ext uri="{FF2B5EF4-FFF2-40B4-BE49-F238E27FC236}">
                <a16:creationId xmlns:a16="http://schemas.microsoft.com/office/drawing/2014/main" id="{F302B4DD-F860-1ACB-7C8E-7B5128D22D1A}"/>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672535" y="160140"/>
            <a:ext cx="1314994" cy="3616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Nottingham City Council Logo Download png">
            <a:extLst>
              <a:ext uri="{FF2B5EF4-FFF2-40B4-BE49-F238E27FC236}">
                <a16:creationId xmlns:a16="http://schemas.microsoft.com/office/drawing/2014/main" id="{454289EA-2C4B-5AB0-C06F-AA4F1ABC363D}"/>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055427" y="-324778"/>
            <a:ext cx="1314994" cy="131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87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6210302" y="0"/>
            <a:ext cx="5981697"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155" y="1815550"/>
            <a:ext cx="4896000"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1155" y="2195704"/>
            <a:ext cx="4897436" cy="2542517"/>
          </a:xfrm>
          <a:prstGeom prst="rect">
            <a:avLst/>
          </a:prstGeom>
        </p:spPr>
        <p:txBody>
          <a:bodyPr lIns="0" tIns="0" rIns="0" bIns="0"/>
          <a:lstStyle>
            <a:lvl1pPr marL="0" indent="0">
              <a:buNone/>
              <a:defRPr sz="4000">
                <a:solidFill>
                  <a:srgbClr val="172844"/>
                </a:solidFill>
              </a:defRPr>
            </a:lvl1pPr>
            <a:lvl2pPr>
              <a:defRPr sz="4000"/>
            </a:lvl2pPr>
            <a:lvl3pPr>
              <a:defRPr sz="4000"/>
            </a:lvl3pPr>
            <a:lvl4pPr>
              <a:defRPr sz="4000"/>
            </a:lvl4pPr>
            <a:lvl5pPr>
              <a:defRPr sz="4000"/>
            </a:lvl5pPr>
          </a:lstStyle>
          <a:p>
            <a:pPr lvl="0"/>
            <a:r>
              <a:rPr lang="en-GB"/>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1155" y="4798909"/>
            <a:ext cx="4896000"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155" y="6172200"/>
            <a:ext cx="4896000" cy="236538"/>
          </a:xfrm>
        </p:spPr>
        <p:txBody>
          <a:bodyPr anchor="b">
            <a:noAutofit/>
          </a:bodyPr>
          <a:lstStyle>
            <a:lvl1pPr marL="0" indent="0">
              <a:buNone/>
              <a:defRPr sz="1200"/>
            </a:lvl1pPr>
          </a:lstStyle>
          <a:p>
            <a:pPr lvl="0"/>
            <a:r>
              <a:rPr lang="en-GB"/>
              <a:t>Image caption</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10" name="Copyright">
            <a:extLst>
              <a:ext uri="{FF2B5EF4-FFF2-40B4-BE49-F238E27FC236}">
                <a16:creationId xmlns:a16="http://schemas.microsoft.com/office/drawing/2014/main" id="{58A093A2-8ED3-43CD-B950-888106990D8D}"/>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Tree>
    <p:extLst>
      <p:ext uri="{BB962C8B-B14F-4D97-AF65-F5344CB8AC3E}">
        <p14:creationId xmlns:p14="http://schemas.microsoft.com/office/powerpoint/2010/main" val="3170934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pact statemen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0" y="0"/>
            <a:ext cx="12192000" cy="6858000"/>
          </a:xfrm>
          <a:prstGeom prst="rect">
            <a:avLst/>
          </a:prstGeom>
          <a:solidFill>
            <a:schemeClr val="bg1">
              <a:lumMod val="95000"/>
            </a:schemeClr>
          </a:solidFill>
        </p:spPr>
        <p:txBody>
          <a:bodyPr lIns="0"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0" name="Title 1">
            <a:extLst>
              <a:ext uri="{FF2B5EF4-FFF2-40B4-BE49-F238E27FC236}">
                <a16:creationId xmlns:a16="http://schemas.microsoft.com/office/drawing/2014/main" id="{01FE53F9-F5EA-4BE2-88BA-EFAE32BFADA1}"/>
              </a:ext>
            </a:extLst>
          </p:cNvPr>
          <p:cNvSpPr>
            <a:spLocks noGrp="1"/>
          </p:cNvSpPr>
          <p:nvPr>
            <p:ph type="title" hasCustomPrompt="1"/>
          </p:nvPr>
        </p:nvSpPr>
        <p:spPr>
          <a:xfrm>
            <a:off x="6210298" y="2449607"/>
            <a:ext cx="5324400" cy="215445"/>
          </a:xfrm>
        </p:spPr>
        <p:txBody>
          <a:bodyPr anchor="b"/>
          <a:lstStyle>
            <a:lvl1pPr>
              <a:defRPr sz="1600" b="1">
                <a:solidFill>
                  <a:schemeClr val="bg1"/>
                </a:solidFill>
                <a:latin typeface="Arial" panose="020B0604020202020204" pitchFamily="34" charset="0"/>
                <a:cs typeface="Arial" panose="020B0604020202020204" pitchFamily="34" charset="0"/>
              </a:defRPr>
            </a:lvl1pPr>
          </a:lstStyle>
          <a:p>
            <a:r>
              <a:rPr lang="en-GB"/>
              <a:t>Optional heading</a:t>
            </a:r>
          </a:p>
        </p:txBody>
      </p:sp>
      <p:sp>
        <p:nvSpPr>
          <p:cNvPr id="13" name="Text Placeholder 2">
            <a:extLst>
              <a:ext uri="{FF2B5EF4-FFF2-40B4-BE49-F238E27FC236}">
                <a16:creationId xmlns:a16="http://schemas.microsoft.com/office/drawing/2014/main" id="{5358D72D-3682-4C24-8D74-1B66D5758211}"/>
              </a:ext>
            </a:extLst>
          </p:cNvPr>
          <p:cNvSpPr>
            <a:spLocks noGrp="1"/>
          </p:cNvSpPr>
          <p:nvPr>
            <p:ph type="body" sz="quarter" idx="26" hasCustomPrompt="1"/>
          </p:nvPr>
        </p:nvSpPr>
        <p:spPr>
          <a:xfrm>
            <a:off x="6210298" y="2829762"/>
            <a:ext cx="5324400" cy="1233295"/>
          </a:xfrm>
          <a:prstGeom prst="rect">
            <a:avLst/>
          </a:prstGeom>
        </p:spPr>
        <p:txBody>
          <a:bodyPr lIns="0" tIns="0" rIns="0" bIns="0"/>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Value statement or headline.</a:t>
            </a:r>
          </a:p>
        </p:txBody>
      </p:sp>
      <p:sp>
        <p:nvSpPr>
          <p:cNvPr id="14" name="Text Placeholder 4">
            <a:extLst>
              <a:ext uri="{FF2B5EF4-FFF2-40B4-BE49-F238E27FC236}">
                <a16:creationId xmlns:a16="http://schemas.microsoft.com/office/drawing/2014/main" id="{528C92DC-D9EA-4F1E-A648-F7F213DBFBDC}"/>
              </a:ext>
            </a:extLst>
          </p:cNvPr>
          <p:cNvSpPr>
            <a:spLocks noGrp="1"/>
          </p:cNvSpPr>
          <p:nvPr>
            <p:ph type="body" sz="quarter" idx="27" hasCustomPrompt="1"/>
          </p:nvPr>
        </p:nvSpPr>
        <p:spPr>
          <a:xfrm>
            <a:off x="6210411" y="6169025"/>
            <a:ext cx="5322534" cy="236538"/>
          </a:xfrm>
        </p:spPr>
        <p:txBody>
          <a:bodyPr anchor="b">
            <a:noAutofit/>
          </a:bodyPr>
          <a:lstStyle>
            <a:lvl1pPr marL="0" indent="0">
              <a:buNone/>
              <a:defRPr sz="1200">
                <a:solidFill>
                  <a:schemeClr val="bg1"/>
                </a:solidFill>
              </a:defRPr>
            </a:lvl1pPr>
          </a:lstStyle>
          <a:p>
            <a:pPr lvl="0"/>
            <a:r>
              <a:rPr lang="en-GB"/>
              <a:t>Image caption</a:t>
            </a:r>
          </a:p>
        </p:txBody>
      </p:sp>
      <p:sp>
        <p:nvSpPr>
          <p:cNvPr id="2" name="Footer Placeholder 1">
            <a:extLst>
              <a:ext uri="{FF2B5EF4-FFF2-40B4-BE49-F238E27FC236}">
                <a16:creationId xmlns:a16="http://schemas.microsoft.com/office/drawing/2014/main" id="{0EFB5752-C9F0-4ED5-8347-076F042390CA}"/>
              </a:ext>
            </a:extLst>
          </p:cNvPr>
          <p:cNvSpPr>
            <a:spLocks noGrp="1"/>
          </p:cNvSpPr>
          <p:nvPr>
            <p:ph type="ftr" sz="quarter" idx="28"/>
          </p:nvPr>
        </p:nvSpPr>
        <p:spPr/>
        <p:txBody>
          <a:bodyPr/>
          <a:lstStyle>
            <a:lvl1pPr>
              <a:defRPr>
                <a:solidFill>
                  <a:schemeClr val="bg2"/>
                </a:solidFill>
              </a:defRPr>
            </a:lvl1pPr>
          </a:lstStyle>
          <a:p>
            <a:endParaRPr lang="en-GB"/>
          </a:p>
        </p:txBody>
      </p:sp>
      <p:sp>
        <p:nvSpPr>
          <p:cNvPr id="4" name="Slide Number Placeholder 3">
            <a:extLst>
              <a:ext uri="{FF2B5EF4-FFF2-40B4-BE49-F238E27FC236}">
                <a16:creationId xmlns:a16="http://schemas.microsoft.com/office/drawing/2014/main" id="{245DCA93-8550-4F0B-8AD2-EB331604A3F5}"/>
              </a:ext>
            </a:extLst>
          </p:cNvPr>
          <p:cNvSpPr>
            <a:spLocks noGrp="1"/>
          </p:cNvSpPr>
          <p:nvPr>
            <p:ph type="sldNum" sz="quarter" idx="29"/>
          </p:nvPr>
        </p:nvSpPr>
        <p:spPr/>
        <p:txBody>
          <a:bodyPr/>
          <a:lstStyle>
            <a:lvl1pPr>
              <a:defRPr>
                <a:solidFill>
                  <a:schemeClr val="bg2"/>
                </a:solidFill>
              </a:defRPr>
            </a:lvl1pPr>
          </a:lstStyle>
          <a:p>
            <a:fld id="{1BE232AB-0B06-425F-9ADD-32A9A3D01189}" type="slidenum">
              <a:rPr lang="en-GB" smtClean="0"/>
              <a:pPr/>
              <a:t>‹#›</a:t>
            </a:fld>
            <a:endParaRPr lang="en-GB"/>
          </a:p>
        </p:txBody>
      </p:sp>
      <p:sp>
        <p:nvSpPr>
          <p:cNvPr id="15" name="Picture Placeholder 14">
            <a:extLst>
              <a:ext uri="{FF2B5EF4-FFF2-40B4-BE49-F238E27FC236}">
                <a16:creationId xmlns:a16="http://schemas.microsoft.com/office/drawing/2014/main" id="{AA89F144-0437-4158-BDC0-52ACE9C6D93D}"/>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lang="en-GB"/>
          </a:p>
        </p:txBody>
      </p:sp>
      <p:sp>
        <p:nvSpPr>
          <p:cNvPr id="12" name="Text Placeholder 17">
            <a:extLst>
              <a:ext uri="{FF2B5EF4-FFF2-40B4-BE49-F238E27FC236}">
                <a16:creationId xmlns:a16="http://schemas.microsoft.com/office/drawing/2014/main" id="{D9A39177-17B9-4B40-AC65-B8FBC856C19E}"/>
              </a:ext>
            </a:extLst>
          </p:cNvPr>
          <p:cNvSpPr>
            <a:spLocks noGrp="1"/>
          </p:cNvSpPr>
          <p:nvPr>
            <p:ph type="body" sz="quarter" idx="22" hasCustomPrompt="1"/>
          </p:nvPr>
        </p:nvSpPr>
        <p:spPr>
          <a:xfrm>
            <a:off x="6210298" y="4424593"/>
            <a:ext cx="5324400" cy="651861"/>
          </a:xfrm>
          <a:prstGeom prst="rect">
            <a:avLst/>
          </a:prstGeom>
        </p:spPr>
        <p:txBody>
          <a:bodyPr lIns="0" tIns="0" rIns="0" bIns="0">
            <a:noAutofit/>
          </a:bodyPr>
          <a:lstStyle>
            <a:lvl1pPr marL="0" indent="0">
              <a:lnSpc>
                <a:spcPct val="100000"/>
              </a:lnSpc>
              <a:spcBef>
                <a:spcPts val="0"/>
              </a:spcBef>
              <a:buFontTx/>
              <a:buNone/>
              <a:defRPr sz="1600">
                <a:solidFill>
                  <a:schemeClr val="bg1"/>
                </a:solidFill>
                <a:latin typeface="Times New Roman" panose="02020603050405020304" pitchFamily="18" charset="0"/>
                <a:cs typeface="Times New Roman" panose="02020603050405020304" pitchFamily="18" charset="0"/>
              </a:defRPr>
            </a:lvl1pPr>
          </a:lstStyle>
          <a:p>
            <a:pPr lvl="0"/>
            <a:r>
              <a:rPr lang="en-GB"/>
              <a:t>Supporting copy, 25 words</a:t>
            </a:r>
          </a:p>
        </p:txBody>
      </p:sp>
      <p:sp>
        <p:nvSpPr>
          <p:cNvPr id="16" name="Copyright">
            <a:extLst>
              <a:ext uri="{FF2B5EF4-FFF2-40B4-BE49-F238E27FC236}">
                <a16:creationId xmlns:a16="http://schemas.microsoft.com/office/drawing/2014/main" id="{26B28194-B07A-45AB-9333-5AF168E3549B}"/>
              </a:ext>
            </a:extLst>
          </p:cNvPr>
          <p:cNvSpPr>
            <a:spLocks noGrp="1"/>
          </p:cNvSpPr>
          <p:nvPr>
            <p:ph type="body" sz="quarter" idx="30" hasCustomPrompt="1"/>
          </p:nvPr>
        </p:nvSpPr>
        <p:spPr>
          <a:xfrm rot="16200000">
            <a:off x="-1450198" y="3932095"/>
            <a:ext cx="4356125" cy="120705"/>
          </a:xfrm>
        </p:spPr>
        <p:txBody>
          <a:bodyPr anchor="ctr"/>
          <a:lstStyle>
            <a:lvl1pPr marL="0" indent="0" algn="l">
              <a:buNone/>
              <a:defRPr sz="800">
                <a:solidFill>
                  <a:schemeClr val="bg2"/>
                </a:solidFill>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Tree>
    <p:extLst>
      <p:ext uri="{BB962C8B-B14F-4D97-AF65-F5344CB8AC3E}">
        <p14:creationId xmlns:p14="http://schemas.microsoft.com/office/powerpoint/2010/main" val="176662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x text or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a:t>Slide title</a:t>
            </a:r>
          </a:p>
        </p:txBody>
      </p:sp>
      <p:sp>
        <p:nvSpPr>
          <p:cNvPr id="7" name="Picture Placeholder 16">
            <a:extLst>
              <a:ext uri="{FF2B5EF4-FFF2-40B4-BE49-F238E27FC236}">
                <a16:creationId xmlns:a16="http://schemas.microsoft.com/office/drawing/2014/main" id="{4961DAD4-E8B8-4FF0-A559-111159986D90}"/>
              </a:ext>
            </a:extLst>
          </p:cNvPr>
          <p:cNvSpPr>
            <a:spLocks noGrp="1"/>
          </p:cNvSpPr>
          <p:nvPr>
            <p:ph type="pic" sz="quarter" idx="13" hasCustomPrompt="1"/>
          </p:nvPr>
        </p:nvSpPr>
        <p:spPr>
          <a:xfrm>
            <a:off x="658813" y="1811339"/>
            <a:ext cx="10874375" cy="4354512"/>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sp>
        <p:nvSpPr>
          <p:cNvPr id="6" name="Copyright">
            <a:extLst>
              <a:ext uri="{FF2B5EF4-FFF2-40B4-BE49-F238E27FC236}">
                <a16:creationId xmlns:a16="http://schemas.microsoft.com/office/drawing/2014/main" id="{74380270-8197-433E-A5D1-E3D82ED4127D}"/>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pic>
        <p:nvPicPr>
          <p:cNvPr id="10" name="Graphic 9">
            <a:extLst>
              <a:ext uri="{FF2B5EF4-FFF2-40B4-BE49-F238E27FC236}">
                <a16:creationId xmlns:a16="http://schemas.microsoft.com/office/drawing/2014/main" id="{BD25C3D2-FD40-B662-D771-42D31389B6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5994" y="190556"/>
            <a:ext cx="1030968" cy="273104"/>
          </a:xfrm>
          <a:prstGeom prst="rect">
            <a:avLst/>
          </a:prstGeom>
        </p:spPr>
      </p:pic>
      <p:pic>
        <p:nvPicPr>
          <p:cNvPr id="11" name="Picture 2" descr="BakerBaird Communications">
            <a:extLst>
              <a:ext uri="{FF2B5EF4-FFF2-40B4-BE49-F238E27FC236}">
                <a16:creationId xmlns:a16="http://schemas.microsoft.com/office/drawing/2014/main" id="{AFAA2B17-FCAA-9FB4-11E8-D843C6AD4940}"/>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672535" y="160140"/>
            <a:ext cx="1314994" cy="3616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ottingham City Council Logo Download png">
            <a:extLst>
              <a:ext uri="{FF2B5EF4-FFF2-40B4-BE49-F238E27FC236}">
                <a16:creationId xmlns:a16="http://schemas.microsoft.com/office/drawing/2014/main" id="{3CA4F581-4277-7CA0-B50C-71A0CB5CFAAE}"/>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055427" y="-324778"/>
            <a:ext cx="1314994" cy="131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89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ro Project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p>
            <a:r>
              <a:rPr lang="en-GB"/>
              <a:t>Project title </a:t>
            </a:r>
            <a:br>
              <a:rPr lang="en-GB"/>
            </a:br>
            <a:r>
              <a:rPr lang="en-GB"/>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8" name="Copyright">
            <a:extLst>
              <a:ext uri="{FF2B5EF4-FFF2-40B4-BE49-F238E27FC236}">
                <a16:creationId xmlns:a16="http://schemas.microsoft.com/office/drawing/2014/main" id="{C618A0A1-0C41-4356-B539-41589BCD47A6}"/>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Tree>
    <p:extLst>
      <p:ext uri="{BB962C8B-B14F-4D97-AF65-F5344CB8AC3E}">
        <p14:creationId xmlns:p14="http://schemas.microsoft.com/office/powerpoint/2010/main" val="2999454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x text or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solidFill>
                  <a:srgbClr val="172844"/>
                </a:solidFill>
              </a:defRPr>
            </a:lvl1pPr>
          </a:lstStyle>
          <a:p>
            <a:r>
              <a:rPr lang="en-GB"/>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2"/>
                </a:solidFill>
                <a:latin typeface="+mn-lt"/>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7" name="Text placeholder 2">
            <a:extLst>
              <a:ext uri="{FF2B5EF4-FFF2-40B4-BE49-F238E27FC236}">
                <a16:creationId xmlns:a16="http://schemas.microsoft.com/office/drawing/2014/main" id="{7C9E77EB-1FC1-41DE-9575-67E0CB6106D5}"/>
              </a:ext>
            </a:extLst>
          </p:cNvPr>
          <p:cNvSpPr>
            <a:spLocks noGrp="1"/>
          </p:cNvSpPr>
          <p:nvPr>
            <p:ph sz="quarter" idx="16" hasCustomPrompt="1"/>
          </p:nvPr>
        </p:nvSpPr>
        <p:spPr>
          <a:xfrm>
            <a:off x="658813" y="1811339"/>
            <a:ext cx="10874375" cy="43545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sz="2000">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GB"/>
              <a:t>Click to add text, image or graph/table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grpSp>
        <p:nvGrpSpPr>
          <p:cNvPr id="2" name="Group 1">
            <a:extLst>
              <a:ext uri="{FF2B5EF4-FFF2-40B4-BE49-F238E27FC236}">
                <a16:creationId xmlns:a16="http://schemas.microsoft.com/office/drawing/2014/main" id="{54F26858-AABD-6C77-A576-183912D9F71C}"/>
              </a:ext>
            </a:extLst>
          </p:cNvPr>
          <p:cNvGrpSpPr/>
          <p:nvPr userDrawn="1"/>
        </p:nvGrpSpPr>
        <p:grpSpPr>
          <a:xfrm>
            <a:off x="8957721" y="104919"/>
            <a:ext cx="3125097" cy="1201881"/>
            <a:chOff x="532503" y="1127645"/>
            <a:chExt cx="4593516" cy="1766620"/>
          </a:xfrm>
        </p:grpSpPr>
        <p:sp>
          <p:nvSpPr>
            <p:cNvPr id="4" name="Rectangle: Rounded Corners 3">
              <a:extLst>
                <a:ext uri="{FF2B5EF4-FFF2-40B4-BE49-F238E27FC236}">
                  <a16:creationId xmlns:a16="http://schemas.microsoft.com/office/drawing/2014/main" id="{9CCA390C-2DD9-CF41-2EAB-08C5F4A688A9}"/>
                </a:ext>
              </a:extLst>
            </p:cNvPr>
            <p:cNvSpPr/>
            <p:nvPr userDrawn="1"/>
          </p:nvSpPr>
          <p:spPr>
            <a:xfrm>
              <a:off x="532503" y="1127645"/>
              <a:ext cx="4593516" cy="1766620"/>
            </a:xfrm>
            <a:prstGeom prst="roundRect">
              <a:avLst/>
            </a:prstGeom>
            <a:solidFill>
              <a:srgbClr val="F2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637C0E0-1D0D-5D53-6334-A16A055EB8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88031" y="1397909"/>
              <a:ext cx="3840694" cy="672353"/>
            </a:xfrm>
            <a:prstGeom prst="rect">
              <a:avLst/>
            </a:prstGeom>
          </p:spPr>
        </p:pic>
      </p:grpSp>
    </p:spTree>
    <p:extLst>
      <p:ext uri="{BB962C8B-B14F-4D97-AF65-F5344CB8AC3E}">
        <p14:creationId xmlns:p14="http://schemas.microsoft.com/office/powerpoint/2010/main" val="3792995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ro Project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lvl1pPr>
              <a:defRPr>
                <a:solidFill>
                  <a:schemeClr val="bg1"/>
                </a:solidFill>
              </a:defRPr>
            </a:lvl1pPr>
          </a:lstStyle>
          <a:p>
            <a:r>
              <a:rPr lang="en-GB"/>
              <a:t>Project title </a:t>
            </a:r>
            <a:br>
              <a:rPr lang="en-GB"/>
            </a:br>
            <a:r>
              <a:rPr lang="en-GB"/>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a:p>
        </p:txBody>
      </p:sp>
      <p:sp>
        <p:nvSpPr>
          <p:cNvPr id="8" name="Copyright">
            <a:extLst>
              <a:ext uri="{FF2B5EF4-FFF2-40B4-BE49-F238E27FC236}">
                <a16:creationId xmlns:a16="http://schemas.microsoft.com/office/drawing/2014/main" id="{B103D9E7-7EBB-4C59-9839-7BB8AD86889D}"/>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Tree>
    <p:extLst>
      <p:ext uri="{BB962C8B-B14F-4D97-AF65-F5344CB8AC3E}">
        <p14:creationId xmlns:p14="http://schemas.microsoft.com/office/powerpoint/2010/main" val="3965029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1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6210300" y="0"/>
            <a:ext cx="5981700"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657225"/>
            <a:ext cx="5319714" cy="532800"/>
          </a:xfrm>
        </p:spPr>
        <p:txBody>
          <a:bodyPr/>
          <a:lstStyle/>
          <a:p>
            <a:r>
              <a:rPr lang="en-GB"/>
              <a:t>Slide title</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3" name="Text Placeholder 2">
            <a:extLst>
              <a:ext uri="{FF2B5EF4-FFF2-40B4-BE49-F238E27FC236}">
                <a16:creationId xmlns:a16="http://schemas.microsoft.com/office/drawing/2014/main" id="{4CB4183B-83D1-4CB6-8A61-E23A5C30DC9B}"/>
              </a:ext>
            </a:extLst>
          </p:cNvPr>
          <p:cNvSpPr>
            <a:spLocks noGrp="1"/>
          </p:cNvSpPr>
          <p:nvPr>
            <p:ph type="body" sz="quarter" idx="25"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9" name="Copyright">
            <a:extLst>
              <a:ext uri="{FF2B5EF4-FFF2-40B4-BE49-F238E27FC236}">
                <a16:creationId xmlns:a16="http://schemas.microsoft.com/office/drawing/2014/main" id="{7AECFC4F-8375-498A-991F-37153AF1D3B4}"/>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Tree>
    <p:extLst>
      <p:ext uri="{BB962C8B-B14F-4D97-AF65-F5344CB8AC3E}">
        <p14:creationId xmlns:p14="http://schemas.microsoft.com/office/powerpoint/2010/main" val="2868439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2 images landscap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 </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6" y="0"/>
            <a:ext cx="5978523" cy="3429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3476" y="3429000"/>
            <a:ext cx="5978523" cy="3424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15" name="Copyright">
            <a:extLst>
              <a:ext uri="{FF2B5EF4-FFF2-40B4-BE49-F238E27FC236}">
                <a16:creationId xmlns:a16="http://schemas.microsoft.com/office/drawing/2014/main" id="{A4A7345B-4D74-49C1-930D-4BBB5DA9EEB3}"/>
              </a:ext>
            </a:extLst>
          </p:cNvPr>
          <p:cNvSpPr>
            <a:spLocks noGrp="1"/>
          </p:cNvSpPr>
          <p:nvPr>
            <p:ph type="body" sz="quarter" idx="29" hasCustomPrompt="1"/>
          </p:nvPr>
        </p:nvSpPr>
        <p:spPr>
          <a:xfrm rot="16200000">
            <a:off x="10480764"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18" name="Copyright">
            <a:extLst>
              <a:ext uri="{FF2B5EF4-FFF2-40B4-BE49-F238E27FC236}">
                <a16:creationId xmlns:a16="http://schemas.microsoft.com/office/drawing/2014/main" id="{54D6592C-B81E-4F2C-B832-B37C57FA122A}"/>
              </a:ext>
            </a:extLst>
          </p:cNvPr>
          <p:cNvSpPr>
            <a:spLocks noGrp="1"/>
          </p:cNvSpPr>
          <p:nvPr>
            <p:ph type="body" sz="quarter" idx="30" hasCustomPrompt="1"/>
          </p:nvPr>
        </p:nvSpPr>
        <p:spPr>
          <a:xfrm rot="16200000">
            <a:off x="10480765" y="1753221"/>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Tree>
    <p:extLst>
      <p:ext uri="{BB962C8B-B14F-4D97-AF65-F5344CB8AC3E}">
        <p14:creationId xmlns:p14="http://schemas.microsoft.com/office/powerpoint/2010/main" val="3813224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2 images portrai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 </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7" y="4666"/>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0"/>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12" name="Copyright">
            <a:extLst>
              <a:ext uri="{FF2B5EF4-FFF2-40B4-BE49-F238E27FC236}">
                <a16:creationId xmlns:a16="http://schemas.microsoft.com/office/drawing/2014/main" id="{02980B71-BDCC-4079-B6D7-3CC746B41488}"/>
              </a:ext>
            </a:extLst>
          </p:cNvPr>
          <p:cNvSpPr>
            <a:spLocks noGrp="1"/>
          </p:cNvSpPr>
          <p:nvPr>
            <p:ph type="body" sz="quarter" idx="29"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15" name="Copyright">
            <a:extLst>
              <a:ext uri="{FF2B5EF4-FFF2-40B4-BE49-F238E27FC236}">
                <a16:creationId xmlns:a16="http://schemas.microsoft.com/office/drawing/2014/main" id="{A91B7738-066C-4911-AC10-569A55E17FD6}"/>
              </a:ext>
            </a:extLst>
          </p:cNvPr>
          <p:cNvSpPr>
            <a:spLocks noGrp="1"/>
          </p:cNvSpPr>
          <p:nvPr>
            <p:ph type="body" sz="quarter" idx="30" hasCustomPrompt="1"/>
          </p:nvPr>
        </p:nvSpPr>
        <p:spPr>
          <a:xfrm rot="16200000">
            <a:off x="6816453"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Tree>
    <p:extLst>
      <p:ext uri="{BB962C8B-B14F-4D97-AF65-F5344CB8AC3E}">
        <p14:creationId xmlns:p14="http://schemas.microsoft.com/office/powerpoint/2010/main" val="716906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4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 </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13998"/>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0" name="Copyright">
            <a:extLst>
              <a:ext uri="{FF2B5EF4-FFF2-40B4-BE49-F238E27FC236}">
                <a16:creationId xmlns:a16="http://schemas.microsoft.com/office/drawing/2014/main" id="{C6A9BF4B-165D-4233-A4AE-023A5ABBEDE2}"/>
              </a:ext>
            </a:extLst>
          </p:cNvPr>
          <p:cNvSpPr>
            <a:spLocks noGrp="1"/>
          </p:cNvSpPr>
          <p:nvPr>
            <p:ph type="body" sz="quarter" idx="29" hasCustomPrompt="1"/>
          </p:nvPr>
        </p:nvSpPr>
        <p:spPr>
          <a:xfrm rot="16200000">
            <a:off x="10480764"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21" name="Copyright">
            <a:extLst>
              <a:ext uri="{FF2B5EF4-FFF2-40B4-BE49-F238E27FC236}">
                <a16:creationId xmlns:a16="http://schemas.microsoft.com/office/drawing/2014/main" id="{8F8B7E56-553E-4DA9-BD1C-5D50952E0DCF}"/>
              </a:ext>
            </a:extLst>
          </p:cNvPr>
          <p:cNvSpPr>
            <a:spLocks noGrp="1"/>
          </p:cNvSpPr>
          <p:nvPr>
            <p:ph type="body" sz="quarter" idx="30" hasCustomPrompt="1"/>
          </p:nvPr>
        </p:nvSpPr>
        <p:spPr>
          <a:xfrm rot="16200000">
            <a:off x="7554515"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22" name="Copyright">
            <a:extLst>
              <a:ext uri="{FF2B5EF4-FFF2-40B4-BE49-F238E27FC236}">
                <a16:creationId xmlns:a16="http://schemas.microsoft.com/office/drawing/2014/main" id="{34CEC00F-8512-460C-9061-435C1FC758AA}"/>
              </a:ext>
            </a:extLst>
          </p:cNvPr>
          <p:cNvSpPr>
            <a:spLocks noGrp="1"/>
          </p:cNvSpPr>
          <p:nvPr>
            <p:ph type="body" sz="quarter" idx="50" hasCustomPrompt="1"/>
          </p:nvPr>
        </p:nvSpPr>
        <p:spPr>
          <a:xfrm rot="16200000">
            <a:off x="10480765" y="180503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23" name="Copyright">
            <a:extLst>
              <a:ext uri="{FF2B5EF4-FFF2-40B4-BE49-F238E27FC236}">
                <a16:creationId xmlns:a16="http://schemas.microsoft.com/office/drawing/2014/main" id="{CC1F608D-03EF-4B00-A8C1-A5D9080D1FE8}"/>
              </a:ext>
            </a:extLst>
          </p:cNvPr>
          <p:cNvSpPr>
            <a:spLocks noGrp="1"/>
          </p:cNvSpPr>
          <p:nvPr>
            <p:ph type="body" sz="quarter" idx="51" hasCustomPrompt="1"/>
          </p:nvPr>
        </p:nvSpPr>
        <p:spPr>
          <a:xfrm rot="16200000">
            <a:off x="7554516" y="180503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Tree>
    <p:extLst>
      <p:ext uri="{BB962C8B-B14F-4D97-AF65-F5344CB8AC3E}">
        <p14:creationId xmlns:p14="http://schemas.microsoft.com/office/powerpoint/2010/main" val="354800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6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 </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4000"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6" name="Picture Placeholder 5">
            <a:extLst>
              <a:ext uri="{FF2B5EF4-FFF2-40B4-BE49-F238E27FC236}">
                <a16:creationId xmlns:a16="http://schemas.microsoft.com/office/drawing/2014/main" id="{9C85EF5F-A950-4EEB-912E-C1344B499871}"/>
              </a:ext>
            </a:extLst>
          </p:cNvPr>
          <p:cNvSpPr>
            <a:spLocks noGrp="1"/>
          </p:cNvSpPr>
          <p:nvPr>
            <p:ph type="pic" sz="quarter" idx="61" hasCustomPrompt="1"/>
          </p:nvPr>
        </p:nvSpPr>
        <p:spPr>
          <a:xfrm>
            <a:off x="6219019" y="4544291"/>
            <a:ext cx="2988000" cy="2313709"/>
          </a:xfrm>
          <a:solidFill>
            <a:schemeClr val="bg1">
              <a:lumMod val="95000"/>
            </a:schemeClr>
          </a:solidFill>
        </p:spPr>
        <p:txBody>
          <a:bodyPr tIns="0" anchor="ctr" anchorCtr="0"/>
          <a:lstStyle>
            <a:lvl1pPr marL="0" indent="0" algn="ctr">
              <a:lnSpc>
                <a:spcPct val="80000"/>
              </a:lnSpc>
              <a:spcAft>
                <a:spcPts val="0"/>
              </a:spcAft>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9" name="Picture Placeholder 8">
            <a:extLst>
              <a:ext uri="{FF2B5EF4-FFF2-40B4-BE49-F238E27FC236}">
                <a16:creationId xmlns:a16="http://schemas.microsoft.com/office/drawing/2014/main" id="{9F4798DC-9296-4D30-9DA5-BDC358E6EF43}"/>
              </a:ext>
            </a:extLst>
          </p:cNvPr>
          <p:cNvSpPr>
            <a:spLocks noGrp="1"/>
          </p:cNvSpPr>
          <p:nvPr>
            <p:ph type="pic" sz="quarter" idx="62" hasCustomPrompt="1"/>
          </p:nvPr>
        </p:nvSpPr>
        <p:spPr>
          <a:xfrm>
            <a:off x="9204000" y="4544291"/>
            <a:ext cx="2988000" cy="2313709"/>
          </a:xfrm>
          <a:solidFill>
            <a:schemeClr val="bg1">
              <a:lumMod val="95000"/>
            </a:schemeClr>
          </a:solidFill>
        </p:spPr>
        <p:txBody>
          <a:bodyPr tIns="0" anchor="ctr" anchorCtr="0"/>
          <a:lstStyle>
            <a:lvl1pPr marL="0" indent="0" algn="ctr">
              <a:lnSpc>
                <a:spcPct val="80000"/>
              </a:lnSpc>
              <a:spcAft>
                <a:spcPts val="0"/>
              </a:spcAft>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2" name="Copyright">
            <a:extLst>
              <a:ext uri="{FF2B5EF4-FFF2-40B4-BE49-F238E27FC236}">
                <a16:creationId xmlns:a16="http://schemas.microsoft.com/office/drawing/2014/main" id="{F4C3D172-D8AB-40B9-AD21-E3633B281482}"/>
              </a:ext>
            </a:extLst>
          </p:cNvPr>
          <p:cNvSpPr>
            <a:spLocks noGrp="1"/>
          </p:cNvSpPr>
          <p:nvPr>
            <p:ph type="body" sz="quarter" idx="29" hasCustomPrompt="1"/>
          </p:nvPr>
        </p:nvSpPr>
        <p:spPr>
          <a:xfrm rot="16200000">
            <a:off x="11020764" y="570088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23" name="Copyright">
            <a:extLst>
              <a:ext uri="{FF2B5EF4-FFF2-40B4-BE49-F238E27FC236}">
                <a16:creationId xmlns:a16="http://schemas.microsoft.com/office/drawing/2014/main" id="{E07B621F-C3D1-402D-8EC2-6149DBF2C882}"/>
              </a:ext>
            </a:extLst>
          </p:cNvPr>
          <p:cNvSpPr>
            <a:spLocks noGrp="1"/>
          </p:cNvSpPr>
          <p:nvPr>
            <p:ph type="body" sz="quarter" idx="30" hasCustomPrompt="1"/>
          </p:nvPr>
        </p:nvSpPr>
        <p:spPr>
          <a:xfrm rot="16200000">
            <a:off x="8094515" y="570088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24" name="Copyright">
            <a:extLst>
              <a:ext uri="{FF2B5EF4-FFF2-40B4-BE49-F238E27FC236}">
                <a16:creationId xmlns:a16="http://schemas.microsoft.com/office/drawing/2014/main" id="{30093E19-D22B-454E-B253-1E3037C14F47}"/>
              </a:ext>
            </a:extLst>
          </p:cNvPr>
          <p:cNvSpPr>
            <a:spLocks noGrp="1"/>
          </p:cNvSpPr>
          <p:nvPr>
            <p:ph type="body" sz="quarter" idx="63" hasCustomPrompt="1"/>
          </p:nvPr>
        </p:nvSpPr>
        <p:spPr>
          <a:xfrm rot="16200000">
            <a:off x="11020765" y="336916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25" name="Copyright">
            <a:extLst>
              <a:ext uri="{FF2B5EF4-FFF2-40B4-BE49-F238E27FC236}">
                <a16:creationId xmlns:a16="http://schemas.microsoft.com/office/drawing/2014/main" id="{9CC18F20-0ED4-4F22-9C04-D7DF968B573C}"/>
              </a:ext>
            </a:extLst>
          </p:cNvPr>
          <p:cNvSpPr>
            <a:spLocks noGrp="1"/>
          </p:cNvSpPr>
          <p:nvPr>
            <p:ph type="body" sz="quarter" idx="64" hasCustomPrompt="1"/>
          </p:nvPr>
        </p:nvSpPr>
        <p:spPr>
          <a:xfrm rot="16200000">
            <a:off x="8094516" y="336916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26" name="Copyright">
            <a:extLst>
              <a:ext uri="{FF2B5EF4-FFF2-40B4-BE49-F238E27FC236}">
                <a16:creationId xmlns:a16="http://schemas.microsoft.com/office/drawing/2014/main" id="{220A206B-2A5A-432F-B817-4CF5D5214EE1}"/>
              </a:ext>
            </a:extLst>
          </p:cNvPr>
          <p:cNvSpPr>
            <a:spLocks noGrp="1"/>
          </p:cNvSpPr>
          <p:nvPr>
            <p:ph type="body" sz="quarter" idx="65" hasCustomPrompt="1"/>
          </p:nvPr>
        </p:nvSpPr>
        <p:spPr>
          <a:xfrm rot="16200000">
            <a:off x="11020766" y="1138029"/>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27" name="Copyright">
            <a:extLst>
              <a:ext uri="{FF2B5EF4-FFF2-40B4-BE49-F238E27FC236}">
                <a16:creationId xmlns:a16="http://schemas.microsoft.com/office/drawing/2014/main" id="{47A70906-00C8-46B4-A8C8-E1DEAC6A2040}"/>
              </a:ext>
            </a:extLst>
          </p:cNvPr>
          <p:cNvSpPr>
            <a:spLocks noGrp="1"/>
          </p:cNvSpPr>
          <p:nvPr>
            <p:ph type="body" sz="quarter" idx="66" hasCustomPrompt="1"/>
          </p:nvPr>
        </p:nvSpPr>
        <p:spPr>
          <a:xfrm rot="16200000">
            <a:off x="8094517" y="1138029"/>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Tree>
    <p:extLst>
      <p:ext uri="{BB962C8B-B14F-4D97-AF65-F5344CB8AC3E}">
        <p14:creationId xmlns:p14="http://schemas.microsoft.com/office/powerpoint/2010/main" val="2955937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x Case Studi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6A74B7-0138-4C1A-B192-C4EDDAF5BCE6}"/>
              </a:ext>
            </a:extLst>
          </p:cNvPr>
          <p:cNvSpPr>
            <a:spLocks noGrp="1"/>
          </p:cNvSpPr>
          <p:nvPr>
            <p:ph type="title" hasCustomPrompt="1"/>
          </p:nvPr>
        </p:nvSpPr>
        <p:spPr>
          <a:xfrm>
            <a:off x="658299" y="657225"/>
            <a:ext cx="5319714" cy="532800"/>
          </a:xfrm>
        </p:spPr>
        <p:txBody>
          <a:bodyPr/>
          <a:lstStyle/>
          <a:p>
            <a:r>
              <a:rPr lang="en-GB"/>
              <a:t>Slide title</a:t>
            </a:r>
          </a:p>
        </p:txBody>
      </p:sp>
      <p:sp>
        <p:nvSpPr>
          <p:cNvPr id="29" name="Subtitle 2">
            <a:extLst>
              <a:ext uri="{FF2B5EF4-FFF2-40B4-BE49-F238E27FC236}">
                <a16:creationId xmlns:a16="http://schemas.microsoft.com/office/drawing/2014/main" id="{36993849-C70A-43E3-B4BF-04ED2FFD3EB6}"/>
              </a:ext>
            </a:extLst>
          </p:cNvPr>
          <p:cNvSpPr>
            <a:spLocks noGrp="1"/>
          </p:cNvSpPr>
          <p:nvPr>
            <p:ph type="subTitle" idx="1" hasCustomPrompt="1"/>
          </p:nvPr>
        </p:nvSpPr>
        <p:spPr>
          <a:xfrm>
            <a:off x="658812"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3" name="Picture Placeholder 2">
            <a:extLst>
              <a:ext uri="{FF2B5EF4-FFF2-40B4-BE49-F238E27FC236}">
                <a16:creationId xmlns:a16="http://schemas.microsoft.com/office/drawing/2014/main" id="{8C263C50-11C7-4BFC-AE83-8C2AEB2CE356}"/>
              </a:ext>
            </a:extLst>
          </p:cNvPr>
          <p:cNvSpPr>
            <a:spLocks noGrp="1"/>
          </p:cNvSpPr>
          <p:nvPr>
            <p:ph type="pic" sz="quarter" idx="10" hasCustomPrompt="1"/>
          </p:nvPr>
        </p:nvSpPr>
        <p:spPr>
          <a:xfrm>
            <a:off x="658557"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0" name="Text Placeholder 17">
            <a:extLst>
              <a:ext uri="{FF2B5EF4-FFF2-40B4-BE49-F238E27FC236}">
                <a16:creationId xmlns:a16="http://schemas.microsoft.com/office/drawing/2014/main" id="{DF095D08-9A5A-4A59-BF93-27D1282F1CA7}"/>
              </a:ext>
            </a:extLst>
          </p:cNvPr>
          <p:cNvSpPr>
            <a:spLocks noGrp="1"/>
          </p:cNvSpPr>
          <p:nvPr>
            <p:ph type="body" sz="quarter" idx="42" hasCustomPrompt="1"/>
          </p:nvPr>
        </p:nvSpPr>
        <p:spPr>
          <a:xfrm>
            <a:off x="4363220" y="1819291"/>
            <a:ext cx="162000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a:t>Image title</a:t>
            </a:r>
          </a:p>
        </p:txBody>
      </p:sp>
      <p:sp>
        <p:nvSpPr>
          <p:cNvPr id="9" name="Text Placeholder 17">
            <a:extLst>
              <a:ext uri="{FF2B5EF4-FFF2-40B4-BE49-F238E27FC236}">
                <a16:creationId xmlns:a16="http://schemas.microsoft.com/office/drawing/2014/main" id="{B6BE0C6B-DD4C-454C-89F0-DABA457C6FE6}"/>
              </a:ext>
            </a:extLst>
          </p:cNvPr>
          <p:cNvSpPr>
            <a:spLocks noGrp="1"/>
          </p:cNvSpPr>
          <p:nvPr>
            <p:ph type="body" sz="quarter" idx="13" hasCustomPrompt="1"/>
          </p:nvPr>
        </p:nvSpPr>
        <p:spPr>
          <a:xfrm>
            <a:off x="4357688" y="2428568"/>
            <a:ext cx="1620325"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approx. 15 words</a:t>
            </a:r>
          </a:p>
        </p:txBody>
      </p:sp>
      <p:sp>
        <p:nvSpPr>
          <p:cNvPr id="12" name="Picture Placeholder 2">
            <a:extLst>
              <a:ext uri="{FF2B5EF4-FFF2-40B4-BE49-F238E27FC236}">
                <a16:creationId xmlns:a16="http://schemas.microsoft.com/office/drawing/2014/main" id="{B855C4F6-4FB3-4AA9-B6B4-F8839C2BD317}"/>
              </a:ext>
            </a:extLst>
          </p:cNvPr>
          <p:cNvSpPr>
            <a:spLocks noGrp="1"/>
          </p:cNvSpPr>
          <p:nvPr>
            <p:ph type="pic" sz="quarter" idx="43" hasCustomPrompt="1"/>
          </p:nvPr>
        </p:nvSpPr>
        <p:spPr>
          <a:xfrm>
            <a:off x="6213989"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4" name="Text Placeholder 17">
            <a:extLst>
              <a:ext uri="{FF2B5EF4-FFF2-40B4-BE49-F238E27FC236}">
                <a16:creationId xmlns:a16="http://schemas.microsoft.com/office/drawing/2014/main" id="{EC73C621-2D83-4499-A933-1475E5E0A3F0}"/>
              </a:ext>
            </a:extLst>
          </p:cNvPr>
          <p:cNvSpPr>
            <a:spLocks noGrp="1"/>
          </p:cNvSpPr>
          <p:nvPr>
            <p:ph type="body" sz="quarter" idx="53" hasCustomPrompt="1"/>
          </p:nvPr>
        </p:nvSpPr>
        <p:spPr>
          <a:xfrm>
            <a:off x="9912607" y="1811337"/>
            <a:ext cx="1620581"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a:t>Image title</a:t>
            </a:r>
          </a:p>
        </p:txBody>
      </p:sp>
      <p:sp>
        <p:nvSpPr>
          <p:cNvPr id="23" name="Text Placeholder 17">
            <a:extLst>
              <a:ext uri="{FF2B5EF4-FFF2-40B4-BE49-F238E27FC236}">
                <a16:creationId xmlns:a16="http://schemas.microsoft.com/office/drawing/2014/main" id="{78AEEC8B-F04A-4BDA-B86F-0EB589D77105}"/>
              </a:ext>
            </a:extLst>
          </p:cNvPr>
          <p:cNvSpPr>
            <a:spLocks noGrp="1"/>
          </p:cNvSpPr>
          <p:nvPr>
            <p:ph type="body" sz="quarter" idx="52" hasCustomPrompt="1"/>
          </p:nvPr>
        </p:nvSpPr>
        <p:spPr>
          <a:xfrm>
            <a:off x="9912607" y="2428568"/>
            <a:ext cx="1620581"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approx. 15 words</a:t>
            </a:r>
          </a:p>
        </p:txBody>
      </p:sp>
      <p:sp>
        <p:nvSpPr>
          <p:cNvPr id="17" name="Picture Placeholder 2">
            <a:extLst>
              <a:ext uri="{FF2B5EF4-FFF2-40B4-BE49-F238E27FC236}">
                <a16:creationId xmlns:a16="http://schemas.microsoft.com/office/drawing/2014/main" id="{03FF1F2B-D7B4-46D8-A112-C1D8006A5AB4}"/>
              </a:ext>
            </a:extLst>
          </p:cNvPr>
          <p:cNvSpPr>
            <a:spLocks noGrp="1"/>
          </p:cNvSpPr>
          <p:nvPr>
            <p:ph type="pic" sz="quarter" idx="46" hasCustomPrompt="1"/>
          </p:nvPr>
        </p:nvSpPr>
        <p:spPr>
          <a:xfrm>
            <a:off x="658813"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6" name="Text Placeholder 17">
            <a:extLst>
              <a:ext uri="{FF2B5EF4-FFF2-40B4-BE49-F238E27FC236}">
                <a16:creationId xmlns:a16="http://schemas.microsoft.com/office/drawing/2014/main" id="{97FC0C48-2F5A-49DE-A1F7-6D7E7ABC6DFE}"/>
              </a:ext>
            </a:extLst>
          </p:cNvPr>
          <p:cNvSpPr>
            <a:spLocks noGrp="1"/>
          </p:cNvSpPr>
          <p:nvPr>
            <p:ph type="body" sz="quarter" idx="55" hasCustomPrompt="1"/>
          </p:nvPr>
        </p:nvSpPr>
        <p:spPr>
          <a:xfrm>
            <a:off x="4357688" y="4074293"/>
            <a:ext cx="1620325"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a:t>Image title</a:t>
            </a:r>
          </a:p>
        </p:txBody>
      </p:sp>
      <p:sp>
        <p:nvSpPr>
          <p:cNvPr id="25" name="Text Placeholder 17">
            <a:extLst>
              <a:ext uri="{FF2B5EF4-FFF2-40B4-BE49-F238E27FC236}">
                <a16:creationId xmlns:a16="http://schemas.microsoft.com/office/drawing/2014/main" id="{8D755234-5CCB-4162-993B-F41E4FD3E368}"/>
              </a:ext>
            </a:extLst>
          </p:cNvPr>
          <p:cNvSpPr>
            <a:spLocks noGrp="1"/>
          </p:cNvSpPr>
          <p:nvPr>
            <p:ph type="body" sz="quarter" idx="54" hasCustomPrompt="1"/>
          </p:nvPr>
        </p:nvSpPr>
        <p:spPr>
          <a:xfrm>
            <a:off x="4357688" y="4693197"/>
            <a:ext cx="1620325" cy="1474326"/>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approx. 15 words</a:t>
            </a:r>
          </a:p>
        </p:txBody>
      </p:sp>
      <p:sp>
        <p:nvSpPr>
          <p:cNvPr id="20" name="Picture Placeholder 2">
            <a:extLst>
              <a:ext uri="{FF2B5EF4-FFF2-40B4-BE49-F238E27FC236}">
                <a16:creationId xmlns:a16="http://schemas.microsoft.com/office/drawing/2014/main" id="{707FBFC5-529A-439A-9CED-34DCBB7A4D7C}"/>
              </a:ext>
            </a:extLst>
          </p:cNvPr>
          <p:cNvSpPr>
            <a:spLocks noGrp="1"/>
          </p:cNvSpPr>
          <p:nvPr>
            <p:ph type="pic" sz="quarter" idx="49" hasCustomPrompt="1"/>
          </p:nvPr>
        </p:nvSpPr>
        <p:spPr>
          <a:xfrm>
            <a:off x="6213989"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8" name="Text Placeholder 17">
            <a:extLst>
              <a:ext uri="{FF2B5EF4-FFF2-40B4-BE49-F238E27FC236}">
                <a16:creationId xmlns:a16="http://schemas.microsoft.com/office/drawing/2014/main" id="{F8E85E58-A2F9-4173-8405-C131D957BE6E}"/>
              </a:ext>
            </a:extLst>
          </p:cNvPr>
          <p:cNvSpPr>
            <a:spLocks noGrp="1"/>
          </p:cNvSpPr>
          <p:nvPr>
            <p:ph type="body" sz="quarter" idx="57" hasCustomPrompt="1"/>
          </p:nvPr>
        </p:nvSpPr>
        <p:spPr>
          <a:xfrm>
            <a:off x="9912608" y="4074293"/>
            <a:ext cx="162058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a:t>Image title</a:t>
            </a:r>
          </a:p>
        </p:txBody>
      </p:sp>
      <p:sp>
        <p:nvSpPr>
          <p:cNvPr id="27" name="Text Placeholder 17">
            <a:extLst>
              <a:ext uri="{FF2B5EF4-FFF2-40B4-BE49-F238E27FC236}">
                <a16:creationId xmlns:a16="http://schemas.microsoft.com/office/drawing/2014/main" id="{44E48FD3-2DF4-490C-BC3A-79C5D5E45947}"/>
              </a:ext>
            </a:extLst>
          </p:cNvPr>
          <p:cNvSpPr>
            <a:spLocks noGrp="1"/>
          </p:cNvSpPr>
          <p:nvPr>
            <p:ph type="body" sz="quarter" idx="56" hasCustomPrompt="1"/>
          </p:nvPr>
        </p:nvSpPr>
        <p:spPr>
          <a:xfrm>
            <a:off x="9912608" y="4691523"/>
            <a:ext cx="1620580"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approx. 15 words</a:t>
            </a:r>
          </a:p>
        </p:txBody>
      </p:sp>
      <p:sp>
        <p:nvSpPr>
          <p:cNvPr id="2" name="Footer Placeholder 1">
            <a:extLst>
              <a:ext uri="{FF2B5EF4-FFF2-40B4-BE49-F238E27FC236}">
                <a16:creationId xmlns:a16="http://schemas.microsoft.com/office/drawing/2014/main" id="{FCE2D67D-E75E-4FDA-B80E-DF09465F131D}"/>
              </a:ext>
            </a:extLst>
          </p:cNvPr>
          <p:cNvSpPr>
            <a:spLocks noGrp="1"/>
          </p:cNvSpPr>
          <p:nvPr>
            <p:ph type="ftr" sz="quarter" idx="61"/>
          </p:nvPr>
        </p:nvSpPr>
        <p:spPr/>
        <p:txBody>
          <a:bodyPr/>
          <a:lstStyle/>
          <a:p>
            <a:endParaRPr lang="en-GB"/>
          </a:p>
        </p:txBody>
      </p:sp>
      <p:sp>
        <p:nvSpPr>
          <p:cNvPr id="4" name="Slide Number Placeholder 3">
            <a:extLst>
              <a:ext uri="{FF2B5EF4-FFF2-40B4-BE49-F238E27FC236}">
                <a16:creationId xmlns:a16="http://schemas.microsoft.com/office/drawing/2014/main" id="{6FCDBCF9-9BBC-4CB0-8AAB-EAF7233B286E}"/>
              </a:ext>
            </a:extLst>
          </p:cNvPr>
          <p:cNvSpPr>
            <a:spLocks noGrp="1"/>
          </p:cNvSpPr>
          <p:nvPr>
            <p:ph type="sldNum" sz="quarter" idx="62"/>
          </p:nvPr>
        </p:nvSpPr>
        <p:spPr/>
        <p:txBody>
          <a:bodyPr/>
          <a:lstStyle/>
          <a:p>
            <a:fld id="{1BE232AB-0B06-425F-9ADD-32A9A3D01189}" type="slidenum">
              <a:rPr lang="en-GB" smtClean="0"/>
              <a:pPr/>
              <a:t>‹#›</a:t>
            </a:fld>
            <a:endParaRPr lang="en-GB"/>
          </a:p>
        </p:txBody>
      </p:sp>
      <p:sp>
        <p:nvSpPr>
          <p:cNvPr id="22" name="Copyright">
            <a:extLst>
              <a:ext uri="{FF2B5EF4-FFF2-40B4-BE49-F238E27FC236}">
                <a16:creationId xmlns:a16="http://schemas.microsoft.com/office/drawing/2014/main" id="{C2BAEB83-C0F6-49C3-824E-91581597843C}"/>
              </a:ext>
            </a:extLst>
          </p:cNvPr>
          <p:cNvSpPr>
            <a:spLocks noGrp="1"/>
          </p:cNvSpPr>
          <p:nvPr>
            <p:ph type="body" sz="quarter" idx="29" hasCustomPrompt="1"/>
          </p:nvPr>
        </p:nvSpPr>
        <p:spPr>
          <a:xfrm rot="16200000">
            <a:off x="5441378" y="5117048"/>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30" name="Copyright">
            <a:extLst>
              <a:ext uri="{FF2B5EF4-FFF2-40B4-BE49-F238E27FC236}">
                <a16:creationId xmlns:a16="http://schemas.microsoft.com/office/drawing/2014/main" id="{06BA3D43-5A99-42FF-9C1D-50DA5EA3C25F}"/>
              </a:ext>
            </a:extLst>
          </p:cNvPr>
          <p:cNvSpPr>
            <a:spLocks noGrp="1"/>
          </p:cNvSpPr>
          <p:nvPr>
            <p:ph type="body" sz="quarter" idx="30" hasCustomPrompt="1"/>
          </p:nvPr>
        </p:nvSpPr>
        <p:spPr>
          <a:xfrm rot="16200000">
            <a:off x="-100043" y="5117048"/>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36" name="Copyright">
            <a:extLst>
              <a:ext uri="{FF2B5EF4-FFF2-40B4-BE49-F238E27FC236}">
                <a16:creationId xmlns:a16="http://schemas.microsoft.com/office/drawing/2014/main" id="{14BBA61A-149B-4318-957B-7CBC65271626}"/>
              </a:ext>
            </a:extLst>
          </p:cNvPr>
          <p:cNvSpPr>
            <a:spLocks noGrp="1"/>
          </p:cNvSpPr>
          <p:nvPr>
            <p:ph type="body" sz="quarter" idx="63" hasCustomPrompt="1"/>
          </p:nvPr>
        </p:nvSpPr>
        <p:spPr>
          <a:xfrm rot="16200000">
            <a:off x="5441379" y="2885912"/>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37" name="Copyright">
            <a:extLst>
              <a:ext uri="{FF2B5EF4-FFF2-40B4-BE49-F238E27FC236}">
                <a16:creationId xmlns:a16="http://schemas.microsoft.com/office/drawing/2014/main" id="{7DF0C480-D791-4D19-B83C-E032A4974133}"/>
              </a:ext>
            </a:extLst>
          </p:cNvPr>
          <p:cNvSpPr>
            <a:spLocks noGrp="1"/>
          </p:cNvSpPr>
          <p:nvPr>
            <p:ph type="body" sz="quarter" idx="64" hasCustomPrompt="1"/>
          </p:nvPr>
        </p:nvSpPr>
        <p:spPr>
          <a:xfrm rot="16200000">
            <a:off x="-100042" y="2885912"/>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pic>
        <p:nvPicPr>
          <p:cNvPr id="7" name="Picture 6">
            <a:extLst>
              <a:ext uri="{FF2B5EF4-FFF2-40B4-BE49-F238E27FC236}">
                <a16:creationId xmlns:a16="http://schemas.microsoft.com/office/drawing/2014/main" id="{8813FD93-0867-D6F6-5B5C-831CB566A5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6643" y="180000"/>
            <a:ext cx="1518561" cy="603191"/>
          </a:xfrm>
          <a:prstGeom prst="rect">
            <a:avLst/>
          </a:prstGeom>
        </p:spPr>
      </p:pic>
    </p:spTree>
    <p:extLst>
      <p:ext uri="{BB962C8B-B14F-4D97-AF65-F5344CB8AC3E}">
        <p14:creationId xmlns:p14="http://schemas.microsoft.com/office/powerpoint/2010/main" val="3648089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x Team Members">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8E2ACE6-F563-4935-AADD-646F5AB1983D}"/>
              </a:ext>
            </a:extLst>
          </p:cNvPr>
          <p:cNvSpPr>
            <a:spLocks noGrp="1"/>
          </p:cNvSpPr>
          <p:nvPr>
            <p:ph type="title" hasCustomPrompt="1"/>
          </p:nvPr>
        </p:nvSpPr>
        <p:spPr>
          <a:xfrm>
            <a:off x="656924" y="657225"/>
            <a:ext cx="5319714" cy="532800"/>
          </a:xfrm>
        </p:spPr>
        <p:txBody>
          <a:bodyPr/>
          <a:lstStyle/>
          <a:p>
            <a:r>
              <a:rPr lang="en-GB"/>
              <a:t>Slide title</a:t>
            </a:r>
          </a:p>
        </p:txBody>
      </p:sp>
      <p:sp>
        <p:nvSpPr>
          <p:cNvPr id="23" name="Subtitle 2">
            <a:extLst>
              <a:ext uri="{FF2B5EF4-FFF2-40B4-BE49-F238E27FC236}">
                <a16:creationId xmlns:a16="http://schemas.microsoft.com/office/drawing/2014/main" id="{8BF97E46-53D1-4953-BBD5-61A9FE287003}"/>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3" name="Picture Placeholder 2">
            <a:extLst>
              <a:ext uri="{FF2B5EF4-FFF2-40B4-BE49-F238E27FC236}">
                <a16:creationId xmlns:a16="http://schemas.microsoft.com/office/drawing/2014/main" id="{35A47A1D-3A44-41D2-96DC-50329243F7AD}"/>
              </a:ext>
            </a:extLst>
          </p:cNvPr>
          <p:cNvSpPr>
            <a:spLocks noGrp="1"/>
          </p:cNvSpPr>
          <p:nvPr>
            <p:ph type="pic" sz="quarter" idx="11" hasCustomPrompt="1"/>
          </p:nvPr>
        </p:nvSpPr>
        <p:spPr>
          <a:xfrm>
            <a:off x="658813" y="1811338"/>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Picture</a:t>
            </a:r>
          </a:p>
        </p:txBody>
      </p:sp>
      <p:sp>
        <p:nvSpPr>
          <p:cNvPr id="20" name="Text Placeholder 4">
            <a:extLst>
              <a:ext uri="{FF2B5EF4-FFF2-40B4-BE49-F238E27FC236}">
                <a16:creationId xmlns:a16="http://schemas.microsoft.com/office/drawing/2014/main" id="{29A8536C-53FD-45BF-AAD4-691D41EB7759}"/>
              </a:ext>
            </a:extLst>
          </p:cNvPr>
          <p:cNvSpPr>
            <a:spLocks noGrp="1"/>
          </p:cNvSpPr>
          <p:nvPr>
            <p:ph type="body" sz="quarter" idx="27" hasCustomPrompt="1"/>
          </p:nvPr>
        </p:nvSpPr>
        <p:spPr>
          <a:xfrm>
            <a:off x="2509838" y="1811338"/>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err="1"/>
              <a:t>Firstname</a:t>
            </a:r>
            <a:r>
              <a:rPr lang="en-GB"/>
              <a:t> </a:t>
            </a:r>
            <a:r>
              <a:rPr lang="en-GB" err="1"/>
              <a:t>Lastname</a:t>
            </a:r>
            <a:endParaRPr lang="en-GB"/>
          </a:p>
        </p:txBody>
      </p:sp>
      <p:sp>
        <p:nvSpPr>
          <p:cNvPr id="4" name="Text Placeholder 17">
            <a:extLst>
              <a:ext uri="{FF2B5EF4-FFF2-40B4-BE49-F238E27FC236}">
                <a16:creationId xmlns:a16="http://schemas.microsoft.com/office/drawing/2014/main" id="{E99D2E04-AF1A-477F-BE00-FD46AD230DA3}"/>
              </a:ext>
            </a:extLst>
          </p:cNvPr>
          <p:cNvSpPr>
            <a:spLocks noGrp="1"/>
          </p:cNvSpPr>
          <p:nvPr>
            <p:ph type="body" sz="quarter" idx="13" hasCustomPrompt="1"/>
          </p:nvPr>
        </p:nvSpPr>
        <p:spPr>
          <a:xfrm>
            <a:off x="2509838" y="2148377"/>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5" name="Text Placeholder 17">
            <a:extLst>
              <a:ext uri="{FF2B5EF4-FFF2-40B4-BE49-F238E27FC236}">
                <a16:creationId xmlns:a16="http://schemas.microsoft.com/office/drawing/2014/main" id="{E4473462-6DBF-4CCC-A6AC-38FCC1A400FE}"/>
              </a:ext>
            </a:extLst>
          </p:cNvPr>
          <p:cNvSpPr>
            <a:spLocks noGrp="1"/>
          </p:cNvSpPr>
          <p:nvPr>
            <p:ph type="body" sz="quarter" idx="14" hasCustomPrompt="1"/>
          </p:nvPr>
        </p:nvSpPr>
        <p:spPr>
          <a:xfrm>
            <a:off x="2509838" y="2506170"/>
            <a:ext cx="3466800" cy="921600"/>
          </a:xfrm>
          <a:prstGeom prst="rect">
            <a:avLst/>
          </a:prstGeom>
        </p:spPr>
        <p:txBody>
          <a:bodyPr wrap="square"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10" name="Picture Placeholder 2">
            <a:extLst>
              <a:ext uri="{FF2B5EF4-FFF2-40B4-BE49-F238E27FC236}">
                <a16:creationId xmlns:a16="http://schemas.microsoft.com/office/drawing/2014/main" id="{80F9B3FD-33FC-47B7-A55F-8837D290FD4C}"/>
              </a:ext>
            </a:extLst>
          </p:cNvPr>
          <p:cNvSpPr>
            <a:spLocks noGrp="1"/>
          </p:cNvSpPr>
          <p:nvPr>
            <p:ph type="pic" sz="quarter" idx="19" hasCustomPrompt="1"/>
          </p:nvPr>
        </p:nvSpPr>
        <p:spPr>
          <a:xfrm>
            <a:off x="658813" y="4048913"/>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Picture</a:t>
            </a:r>
          </a:p>
        </p:txBody>
      </p:sp>
      <p:sp>
        <p:nvSpPr>
          <p:cNvPr id="11" name="Text Placeholder 4">
            <a:extLst>
              <a:ext uri="{FF2B5EF4-FFF2-40B4-BE49-F238E27FC236}">
                <a16:creationId xmlns:a16="http://schemas.microsoft.com/office/drawing/2014/main" id="{EE6CCB00-C548-4856-97AA-A87A3B210298}"/>
              </a:ext>
            </a:extLst>
          </p:cNvPr>
          <p:cNvSpPr>
            <a:spLocks noGrp="1"/>
          </p:cNvSpPr>
          <p:nvPr>
            <p:ph type="body" sz="quarter" idx="20" hasCustomPrompt="1"/>
          </p:nvPr>
        </p:nvSpPr>
        <p:spPr>
          <a:xfrm>
            <a:off x="2509838" y="4046837"/>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err="1"/>
              <a:t>Firstname</a:t>
            </a:r>
            <a:r>
              <a:rPr lang="en-GB"/>
              <a:t> </a:t>
            </a:r>
            <a:r>
              <a:rPr lang="en-GB" err="1"/>
              <a:t>Lastname</a:t>
            </a:r>
            <a:endParaRPr lang="en-GB"/>
          </a:p>
        </p:txBody>
      </p:sp>
      <p:sp>
        <p:nvSpPr>
          <p:cNvPr id="12" name="Text Placeholder 17">
            <a:extLst>
              <a:ext uri="{FF2B5EF4-FFF2-40B4-BE49-F238E27FC236}">
                <a16:creationId xmlns:a16="http://schemas.microsoft.com/office/drawing/2014/main" id="{4D68A386-E7E7-4D7E-B30F-C6A501A450AB}"/>
              </a:ext>
            </a:extLst>
          </p:cNvPr>
          <p:cNvSpPr>
            <a:spLocks noGrp="1"/>
          </p:cNvSpPr>
          <p:nvPr>
            <p:ph type="body" sz="quarter" idx="21" hasCustomPrompt="1"/>
          </p:nvPr>
        </p:nvSpPr>
        <p:spPr>
          <a:xfrm>
            <a:off x="2509838" y="4383240"/>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3" name="Text Placeholder 17">
            <a:extLst>
              <a:ext uri="{FF2B5EF4-FFF2-40B4-BE49-F238E27FC236}">
                <a16:creationId xmlns:a16="http://schemas.microsoft.com/office/drawing/2014/main" id="{5229370C-CF34-4897-A491-DD8356E5A206}"/>
              </a:ext>
            </a:extLst>
          </p:cNvPr>
          <p:cNvSpPr>
            <a:spLocks noGrp="1"/>
          </p:cNvSpPr>
          <p:nvPr>
            <p:ph type="body" sz="quarter" idx="22" hasCustomPrompt="1"/>
          </p:nvPr>
        </p:nvSpPr>
        <p:spPr>
          <a:xfrm>
            <a:off x="2509838" y="4746256"/>
            <a:ext cx="3466800"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6" name="Picture Placeholder 2">
            <a:extLst>
              <a:ext uri="{FF2B5EF4-FFF2-40B4-BE49-F238E27FC236}">
                <a16:creationId xmlns:a16="http://schemas.microsoft.com/office/drawing/2014/main" id="{694C374F-5D8B-4E1F-9A0A-59AEA4989345}"/>
              </a:ext>
            </a:extLst>
          </p:cNvPr>
          <p:cNvSpPr>
            <a:spLocks noGrp="1"/>
          </p:cNvSpPr>
          <p:nvPr>
            <p:ph type="pic" sz="quarter" idx="15" hasCustomPrompt="1"/>
          </p:nvPr>
        </p:nvSpPr>
        <p:spPr>
          <a:xfrm>
            <a:off x="6215364" y="1811338"/>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Picture</a:t>
            </a:r>
          </a:p>
        </p:txBody>
      </p:sp>
      <p:sp>
        <p:nvSpPr>
          <p:cNvPr id="7" name="Text Placeholder 4">
            <a:extLst>
              <a:ext uri="{FF2B5EF4-FFF2-40B4-BE49-F238E27FC236}">
                <a16:creationId xmlns:a16="http://schemas.microsoft.com/office/drawing/2014/main" id="{1C25F170-ACD3-4EA7-A988-78BB6A8BE324}"/>
              </a:ext>
            </a:extLst>
          </p:cNvPr>
          <p:cNvSpPr>
            <a:spLocks noGrp="1"/>
          </p:cNvSpPr>
          <p:nvPr>
            <p:ph type="body" sz="quarter" idx="16" hasCustomPrompt="1"/>
          </p:nvPr>
        </p:nvSpPr>
        <p:spPr>
          <a:xfrm>
            <a:off x="8063514" y="1811338"/>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err="1"/>
              <a:t>Firstname</a:t>
            </a:r>
            <a:r>
              <a:rPr lang="en-GB"/>
              <a:t> </a:t>
            </a:r>
            <a:r>
              <a:rPr lang="en-GB" err="1"/>
              <a:t>Lastname</a:t>
            </a:r>
            <a:endParaRPr lang="en-GB"/>
          </a:p>
        </p:txBody>
      </p:sp>
      <p:sp>
        <p:nvSpPr>
          <p:cNvPr id="8" name="Text Placeholder 17">
            <a:extLst>
              <a:ext uri="{FF2B5EF4-FFF2-40B4-BE49-F238E27FC236}">
                <a16:creationId xmlns:a16="http://schemas.microsoft.com/office/drawing/2014/main" id="{55B3C7AC-3DD4-468D-B769-D7F95B1E3AD0}"/>
              </a:ext>
            </a:extLst>
          </p:cNvPr>
          <p:cNvSpPr>
            <a:spLocks noGrp="1"/>
          </p:cNvSpPr>
          <p:nvPr>
            <p:ph type="body" sz="quarter" idx="17" hasCustomPrompt="1"/>
          </p:nvPr>
        </p:nvSpPr>
        <p:spPr>
          <a:xfrm>
            <a:off x="8063514" y="2148377"/>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9" name="Text Placeholder 17">
            <a:extLst>
              <a:ext uri="{FF2B5EF4-FFF2-40B4-BE49-F238E27FC236}">
                <a16:creationId xmlns:a16="http://schemas.microsoft.com/office/drawing/2014/main" id="{F8BB41CC-EE94-463A-A774-E299849F3949}"/>
              </a:ext>
            </a:extLst>
          </p:cNvPr>
          <p:cNvSpPr>
            <a:spLocks noGrp="1"/>
          </p:cNvSpPr>
          <p:nvPr>
            <p:ph type="body" sz="quarter" idx="18" hasCustomPrompt="1"/>
          </p:nvPr>
        </p:nvSpPr>
        <p:spPr>
          <a:xfrm>
            <a:off x="8063514" y="2506170"/>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14" name="Picture Placeholder 2">
            <a:extLst>
              <a:ext uri="{FF2B5EF4-FFF2-40B4-BE49-F238E27FC236}">
                <a16:creationId xmlns:a16="http://schemas.microsoft.com/office/drawing/2014/main" id="{25CE8B50-7BAD-4691-8EDC-DC0FCBBD3619}"/>
              </a:ext>
            </a:extLst>
          </p:cNvPr>
          <p:cNvSpPr>
            <a:spLocks noGrp="1"/>
          </p:cNvSpPr>
          <p:nvPr>
            <p:ph type="pic" sz="quarter" idx="23" hasCustomPrompt="1"/>
          </p:nvPr>
        </p:nvSpPr>
        <p:spPr>
          <a:xfrm>
            <a:off x="6215364" y="4048913"/>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Picture</a:t>
            </a:r>
          </a:p>
        </p:txBody>
      </p:sp>
      <p:sp>
        <p:nvSpPr>
          <p:cNvPr id="15" name="Text Placeholder 4">
            <a:extLst>
              <a:ext uri="{FF2B5EF4-FFF2-40B4-BE49-F238E27FC236}">
                <a16:creationId xmlns:a16="http://schemas.microsoft.com/office/drawing/2014/main" id="{9220FE3A-3350-471A-A650-93EB6EC4D5D6}"/>
              </a:ext>
            </a:extLst>
          </p:cNvPr>
          <p:cNvSpPr>
            <a:spLocks noGrp="1"/>
          </p:cNvSpPr>
          <p:nvPr>
            <p:ph type="body" sz="quarter" idx="24" hasCustomPrompt="1"/>
          </p:nvPr>
        </p:nvSpPr>
        <p:spPr>
          <a:xfrm>
            <a:off x="8063514" y="4046837"/>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err="1"/>
              <a:t>Firstname</a:t>
            </a:r>
            <a:r>
              <a:rPr lang="en-GB"/>
              <a:t> </a:t>
            </a:r>
            <a:r>
              <a:rPr lang="en-GB" err="1"/>
              <a:t>Lastname</a:t>
            </a:r>
            <a:endParaRPr lang="en-GB"/>
          </a:p>
        </p:txBody>
      </p:sp>
      <p:sp>
        <p:nvSpPr>
          <p:cNvPr id="16" name="Text Placeholder 17">
            <a:extLst>
              <a:ext uri="{FF2B5EF4-FFF2-40B4-BE49-F238E27FC236}">
                <a16:creationId xmlns:a16="http://schemas.microsoft.com/office/drawing/2014/main" id="{EFDA7D31-4A3E-426B-98C5-ADB0C1B21E37}"/>
              </a:ext>
            </a:extLst>
          </p:cNvPr>
          <p:cNvSpPr>
            <a:spLocks noGrp="1"/>
          </p:cNvSpPr>
          <p:nvPr>
            <p:ph type="body" sz="quarter" idx="25" hasCustomPrompt="1"/>
          </p:nvPr>
        </p:nvSpPr>
        <p:spPr>
          <a:xfrm>
            <a:off x="8063514" y="4383240"/>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7" name="Text Placeholder 17">
            <a:extLst>
              <a:ext uri="{FF2B5EF4-FFF2-40B4-BE49-F238E27FC236}">
                <a16:creationId xmlns:a16="http://schemas.microsoft.com/office/drawing/2014/main" id="{5935079C-6EB7-4503-B5A5-1E4C1B6B7D04}"/>
              </a:ext>
            </a:extLst>
          </p:cNvPr>
          <p:cNvSpPr>
            <a:spLocks noGrp="1"/>
          </p:cNvSpPr>
          <p:nvPr>
            <p:ph type="body" sz="quarter" idx="26" hasCustomPrompt="1"/>
          </p:nvPr>
        </p:nvSpPr>
        <p:spPr>
          <a:xfrm>
            <a:off x="8063514" y="4746256"/>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2" name="Footer Placeholder 1">
            <a:extLst>
              <a:ext uri="{FF2B5EF4-FFF2-40B4-BE49-F238E27FC236}">
                <a16:creationId xmlns:a16="http://schemas.microsoft.com/office/drawing/2014/main" id="{BF2FE0BB-1D09-4885-A8D3-0BAC93985B71}"/>
              </a:ext>
            </a:extLst>
          </p:cNvPr>
          <p:cNvSpPr>
            <a:spLocks noGrp="1"/>
          </p:cNvSpPr>
          <p:nvPr>
            <p:ph type="ftr" sz="quarter" idx="28"/>
          </p:nvPr>
        </p:nvSpPr>
        <p:spPr/>
        <p:txBody>
          <a:bodyPr/>
          <a:lstStyle/>
          <a:p>
            <a:endParaRPr lang="en-GB"/>
          </a:p>
        </p:txBody>
      </p:sp>
      <p:sp>
        <p:nvSpPr>
          <p:cNvPr id="18" name="Slide Number Placeholder 17">
            <a:extLst>
              <a:ext uri="{FF2B5EF4-FFF2-40B4-BE49-F238E27FC236}">
                <a16:creationId xmlns:a16="http://schemas.microsoft.com/office/drawing/2014/main" id="{87F26512-AFB7-4B55-AF32-599B7CB704D3}"/>
              </a:ext>
            </a:extLst>
          </p:cNvPr>
          <p:cNvSpPr>
            <a:spLocks noGrp="1"/>
          </p:cNvSpPr>
          <p:nvPr>
            <p:ph type="sldNum" sz="quarter" idx="29"/>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473006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 x Team Member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Person</a:t>
            </a:r>
          </a:p>
        </p:txBody>
      </p:sp>
      <p:sp>
        <p:nvSpPr>
          <p:cNvPr id="19" name="Text Placeholder 17">
            <a:extLst>
              <a:ext uri="{FF2B5EF4-FFF2-40B4-BE49-F238E27FC236}">
                <a16:creationId xmlns:a16="http://schemas.microsoft.com/office/drawing/2014/main" id="{3AD7492D-0E64-45CC-A859-E7CE52A2AFC9}"/>
              </a:ext>
            </a:extLst>
          </p:cNvPr>
          <p:cNvSpPr>
            <a:spLocks noGrp="1"/>
          </p:cNvSpPr>
          <p:nvPr>
            <p:ph type="body" sz="quarter" idx="14" hasCustomPrompt="1"/>
          </p:nvPr>
        </p:nvSpPr>
        <p:spPr>
          <a:xfrm>
            <a:off x="65881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8" name="Text Placeholder 17">
            <a:extLst>
              <a:ext uri="{FF2B5EF4-FFF2-40B4-BE49-F238E27FC236}">
                <a16:creationId xmlns:a16="http://schemas.microsoft.com/office/drawing/2014/main" id="{FA5D83A1-C6F6-46CC-8958-ABC1919A23FF}"/>
              </a:ext>
            </a:extLst>
          </p:cNvPr>
          <p:cNvSpPr>
            <a:spLocks noGrp="1"/>
          </p:cNvSpPr>
          <p:nvPr>
            <p:ph type="body" sz="quarter" idx="13" hasCustomPrompt="1"/>
          </p:nvPr>
        </p:nvSpPr>
        <p:spPr>
          <a:xfrm>
            <a:off x="65881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65881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Person</a:t>
            </a:r>
          </a:p>
        </p:txBody>
      </p:sp>
      <p:sp>
        <p:nvSpPr>
          <p:cNvPr id="47" name="Text Placeholder 17">
            <a:extLst>
              <a:ext uri="{FF2B5EF4-FFF2-40B4-BE49-F238E27FC236}">
                <a16:creationId xmlns:a16="http://schemas.microsoft.com/office/drawing/2014/main" id="{10B892F0-8257-4FAD-85E3-B26408DF573F}"/>
              </a:ext>
            </a:extLst>
          </p:cNvPr>
          <p:cNvSpPr>
            <a:spLocks noGrp="1"/>
          </p:cNvSpPr>
          <p:nvPr>
            <p:ph type="body" sz="quarter" idx="43" hasCustomPrompt="1"/>
          </p:nvPr>
        </p:nvSpPr>
        <p:spPr>
          <a:xfrm>
            <a:off x="65881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46" name="Text Placeholder 17">
            <a:extLst>
              <a:ext uri="{FF2B5EF4-FFF2-40B4-BE49-F238E27FC236}">
                <a16:creationId xmlns:a16="http://schemas.microsoft.com/office/drawing/2014/main" id="{21C404D7-5842-4DB4-BABE-B609B13B2F64}"/>
              </a:ext>
            </a:extLst>
          </p:cNvPr>
          <p:cNvSpPr>
            <a:spLocks noGrp="1"/>
          </p:cNvSpPr>
          <p:nvPr>
            <p:ph type="body" sz="quarter" idx="42" hasCustomPrompt="1"/>
          </p:nvPr>
        </p:nvSpPr>
        <p:spPr>
          <a:xfrm>
            <a:off x="65881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Person</a:t>
            </a:r>
          </a:p>
        </p:txBody>
      </p:sp>
      <p:sp>
        <p:nvSpPr>
          <p:cNvPr id="97" name="Text Placeholder 17">
            <a:extLst>
              <a:ext uri="{FF2B5EF4-FFF2-40B4-BE49-F238E27FC236}">
                <a16:creationId xmlns:a16="http://schemas.microsoft.com/office/drawing/2014/main" id="{DE5402FE-B3D6-470A-9461-A16AF7B6BDF8}"/>
              </a:ext>
            </a:extLst>
          </p:cNvPr>
          <p:cNvSpPr>
            <a:spLocks noGrp="1"/>
          </p:cNvSpPr>
          <p:nvPr>
            <p:ph type="body" sz="quarter" idx="62" hasCustomPrompt="1"/>
          </p:nvPr>
        </p:nvSpPr>
        <p:spPr>
          <a:xfrm>
            <a:off x="25098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96" name="Text Placeholder 17">
            <a:extLst>
              <a:ext uri="{FF2B5EF4-FFF2-40B4-BE49-F238E27FC236}">
                <a16:creationId xmlns:a16="http://schemas.microsoft.com/office/drawing/2014/main" id="{05E1A72C-E82E-4E64-BAEC-CFF927BE746F}"/>
              </a:ext>
            </a:extLst>
          </p:cNvPr>
          <p:cNvSpPr>
            <a:spLocks noGrp="1"/>
          </p:cNvSpPr>
          <p:nvPr>
            <p:ph type="body" sz="quarter" idx="61" hasCustomPrompt="1"/>
          </p:nvPr>
        </p:nvSpPr>
        <p:spPr>
          <a:xfrm>
            <a:off x="25098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25098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Person</a:t>
            </a:r>
          </a:p>
        </p:txBody>
      </p:sp>
      <p:sp>
        <p:nvSpPr>
          <p:cNvPr id="100" name="Text Placeholder 17">
            <a:extLst>
              <a:ext uri="{FF2B5EF4-FFF2-40B4-BE49-F238E27FC236}">
                <a16:creationId xmlns:a16="http://schemas.microsoft.com/office/drawing/2014/main" id="{0322F05F-A846-4F1D-8608-F25BAF958C5C}"/>
              </a:ext>
            </a:extLst>
          </p:cNvPr>
          <p:cNvSpPr>
            <a:spLocks noGrp="1"/>
          </p:cNvSpPr>
          <p:nvPr>
            <p:ph type="body" sz="quarter" idx="65" hasCustomPrompt="1"/>
          </p:nvPr>
        </p:nvSpPr>
        <p:spPr>
          <a:xfrm>
            <a:off x="25098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99" name="Text Placeholder 17">
            <a:extLst>
              <a:ext uri="{FF2B5EF4-FFF2-40B4-BE49-F238E27FC236}">
                <a16:creationId xmlns:a16="http://schemas.microsoft.com/office/drawing/2014/main" id="{6B6ECB26-DA92-4B85-8AC8-467B27BE162C}"/>
              </a:ext>
            </a:extLst>
          </p:cNvPr>
          <p:cNvSpPr>
            <a:spLocks noGrp="1"/>
          </p:cNvSpPr>
          <p:nvPr>
            <p:ph type="body" sz="quarter" idx="64" hasCustomPrompt="1"/>
          </p:nvPr>
        </p:nvSpPr>
        <p:spPr>
          <a:xfrm>
            <a:off x="25098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608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Person</a:t>
            </a:r>
          </a:p>
        </p:txBody>
      </p:sp>
      <p:sp>
        <p:nvSpPr>
          <p:cNvPr id="103" name="Text Placeholder 17">
            <a:extLst>
              <a:ext uri="{FF2B5EF4-FFF2-40B4-BE49-F238E27FC236}">
                <a16:creationId xmlns:a16="http://schemas.microsoft.com/office/drawing/2014/main" id="{D21DAC54-032F-4409-9C91-4215B6225A61}"/>
              </a:ext>
            </a:extLst>
          </p:cNvPr>
          <p:cNvSpPr>
            <a:spLocks noGrp="1"/>
          </p:cNvSpPr>
          <p:nvPr>
            <p:ph type="body" sz="quarter" idx="68" hasCustomPrompt="1"/>
          </p:nvPr>
        </p:nvSpPr>
        <p:spPr>
          <a:xfrm>
            <a:off x="43608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02" name="Text Placeholder 17">
            <a:extLst>
              <a:ext uri="{FF2B5EF4-FFF2-40B4-BE49-F238E27FC236}">
                <a16:creationId xmlns:a16="http://schemas.microsoft.com/office/drawing/2014/main" id="{BD9BE25C-4B0F-4BFB-A979-101E2CF07758}"/>
              </a:ext>
            </a:extLst>
          </p:cNvPr>
          <p:cNvSpPr>
            <a:spLocks noGrp="1"/>
          </p:cNvSpPr>
          <p:nvPr>
            <p:ph type="body" sz="quarter" idx="67" hasCustomPrompt="1"/>
          </p:nvPr>
        </p:nvSpPr>
        <p:spPr>
          <a:xfrm>
            <a:off x="43608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43608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Person</a:t>
            </a:r>
          </a:p>
        </p:txBody>
      </p:sp>
      <p:sp>
        <p:nvSpPr>
          <p:cNvPr id="106" name="Text Placeholder 17">
            <a:extLst>
              <a:ext uri="{FF2B5EF4-FFF2-40B4-BE49-F238E27FC236}">
                <a16:creationId xmlns:a16="http://schemas.microsoft.com/office/drawing/2014/main" id="{538F1C9B-5191-46A7-9988-721C27A19C0F}"/>
              </a:ext>
            </a:extLst>
          </p:cNvPr>
          <p:cNvSpPr>
            <a:spLocks noGrp="1"/>
          </p:cNvSpPr>
          <p:nvPr>
            <p:ph type="body" sz="quarter" idx="71" hasCustomPrompt="1"/>
          </p:nvPr>
        </p:nvSpPr>
        <p:spPr>
          <a:xfrm>
            <a:off x="43608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05" name="Text Placeholder 17">
            <a:extLst>
              <a:ext uri="{FF2B5EF4-FFF2-40B4-BE49-F238E27FC236}">
                <a16:creationId xmlns:a16="http://schemas.microsoft.com/office/drawing/2014/main" id="{2F155F4B-6C77-4B10-82CF-87AB808A21A3}"/>
              </a:ext>
            </a:extLst>
          </p:cNvPr>
          <p:cNvSpPr>
            <a:spLocks noGrp="1"/>
          </p:cNvSpPr>
          <p:nvPr>
            <p:ph type="body" sz="quarter" idx="70" hasCustomPrompt="1"/>
          </p:nvPr>
        </p:nvSpPr>
        <p:spPr>
          <a:xfrm>
            <a:off x="43608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188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Person</a:t>
            </a:r>
          </a:p>
        </p:txBody>
      </p:sp>
      <p:sp>
        <p:nvSpPr>
          <p:cNvPr id="109" name="Text Placeholder 17">
            <a:extLst>
              <a:ext uri="{FF2B5EF4-FFF2-40B4-BE49-F238E27FC236}">
                <a16:creationId xmlns:a16="http://schemas.microsoft.com/office/drawing/2014/main" id="{E2A5260C-8898-438D-B353-AD58CE7F051E}"/>
              </a:ext>
            </a:extLst>
          </p:cNvPr>
          <p:cNvSpPr>
            <a:spLocks noGrp="1"/>
          </p:cNvSpPr>
          <p:nvPr>
            <p:ph type="body" sz="quarter" idx="74" hasCustomPrompt="1"/>
          </p:nvPr>
        </p:nvSpPr>
        <p:spPr>
          <a:xfrm>
            <a:off x="621188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08" name="Text Placeholder 17">
            <a:extLst>
              <a:ext uri="{FF2B5EF4-FFF2-40B4-BE49-F238E27FC236}">
                <a16:creationId xmlns:a16="http://schemas.microsoft.com/office/drawing/2014/main" id="{5A64AB6E-B6C5-437A-BC9D-1E3CA90B9354}"/>
              </a:ext>
            </a:extLst>
          </p:cNvPr>
          <p:cNvSpPr>
            <a:spLocks noGrp="1"/>
          </p:cNvSpPr>
          <p:nvPr>
            <p:ph type="body" sz="quarter" idx="73" hasCustomPrompt="1"/>
          </p:nvPr>
        </p:nvSpPr>
        <p:spPr>
          <a:xfrm>
            <a:off x="621188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621188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Person</a:t>
            </a:r>
          </a:p>
        </p:txBody>
      </p:sp>
      <p:sp>
        <p:nvSpPr>
          <p:cNvPr id="112" name="Text Placeholder 17">
            <a:extLst>
              <a:ext uri="{FF2B5EF4-FFF2-40B4-BE49-F238E27FC236}">
                <a16:creationId xmlns:a16="http://schemas.microsoft.com/office/drawing/2014/main" id="{D4751E6E-E50B-47BB-B845-1A9F2628A2B9}"/>
              </a:ext>
            </a:extLst>
          </p:cNvPr>
          <p:cNvSpPr>
            <a:spLocks noGrp="1"/>
          </p:cNvSpPr>
          <p:nvPr>
            <p:ph type="body" sz="quarter" idx="77" hasCustomPrompt="1"/>
          </p:nvPr>
        </p:nvSpPr>
        <p:spPr>
          <a:xfrm>
            <a:off x="621188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11" name="Text Placeholder 17">
            <a:extLst>
              <a:ext uri="{FF2B5EF4-FFF2-40B4-BE49-F238E27FC236}">
                <a16:creationId xmlns:a16="http://schemas.microsoft.com/office/drawing/2014/main" id="{975635CB-AC22-40BF-A843-11EE49D41478}"/>
              </a:ext>
            </a:extLst>
          </p:cNvPr>
          <p:cNvSpPr>
            <a:spLocks noGrp="1"/>
          </p:cNvSpPr>
          <p:nvPr>
            <p:ph type="body" sz="quarter" idx="76" hasCustomPrompt="1"/>
          </p:nvPr>
        </p:nvSpPr>
        <p:spPr>
          <a:xfrm>
            <a:off x="621188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597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Person</a:t>
            </a:r>
          </a:p>
        </p:txBody>
      </p:sp>
      <p:sp>
        <p:nvSpPr>
          <p:cNvPr id="115" name="Text Placeholder 17">
            <a:extLst>
              <a:ext uri="{FF2B5EF4-FFF2-40B4-BE49-F238E27FC236}">
                <a16:creationId xmlns:a16="http://schemas.microsoft.com/office/drawing/2014/main" id="{5B08EEF1-2090-4FAE-AC3E-FFAC897FCEA8}"/>
              </a:ext>
            </a:extLst>
          </p:cNvPr>
          <p:cNvSpPr>
            <a:spLocks noGrp="1"/>
          </p:cNvSpPr>
          <p:nvPr>
            <p:ph type="body" sz="quarter" idx="80" hasCustomPrompt="1"/>
          </p:nvPr>
        </p:nvSpPr>
        <p:spPr>
          <a:xfrm>
            <a:off x="80597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14" name="Text Placeholder 17">
            <a:extLst>
              <a:ext uri="{FF2B5EF4-FFF2-40B4-BE49-F238E27FC236}">
                <a16:creationId xmlns:a16="http://schemas.microsoft.com/office/drawing/2014/main" id="{3C08BCDD-2691-4AF7-A41E-E91D54C11EA4}"/>
              </a:ext>
            </a:extLst>
          </p:cNvPr>
          <p:cNvSpPr>
            <a:spLocks noGrp="1"/>
          </p:cNvSpPr>
          <p:nvPr>
            <p:ph type="body" sz="quarter" idx="79" hasCustomPrompt="1"/>
          </p:nvPr>
        </p:nvSpPr>
        <p:spPr>
          <a:xfrm>
            <a:off x="80597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16" name="Picture Placeholder 2">
            <a:extLst>
              <a:ext uri="{FF2B5EF4-FFF2-40B4-BE49-F238E27FC236}">
                <a16:creationId xmlns:a16="http://schemas.microsoft.com/office/drawing/2014/main" id="{9CB52F2D-7A68-4FFC-9178-804A881AE302}"/>
              </a:ext>
            </a:extLst>
          </p:cNvPr>
          <p:cNvSpPr>
            <a:spLocks noGrp="1"/>
          </p:cNvSpPr>
          <p:nvPr>
            <p:ph type="pic" sz="quarter" idx="81" hasCustomPrompt="1"/>
          </p:nvPr>
        </p:nvSpPr>
        <p:spPr>
          <a:xfrm>
            <a:off x="80597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Person</a:t>
            </a:r>
          </a:p>
        </p:txBody>
      </p:sp>
      <p:sp>
        <p:nvSpPr>
          <p:cNvPr id="118" name="Text Placeholder 17">
            <a:extLst>
              <a:ext uri="{FF2B5EF4-FFF2-40B4-BE49-F238E27FC236}">
                <a16:creationId xmlns:a16="http://schemas.microsoft.com/office/drawing/2014/main" id="{5397A6B8-13D3-476E-955F-CC207462FDF5}"/>
              </a:ext>
            </a:extLst>
          </p:cNvPr>
          <p:cNvSpPr>
            <a:spLocks noGrp="1"/>
          </p:cNvSpPr>
          <p:nvPr>
            <p:ph type="body" sz="quarter" idx="83" hasCustomPrompt="1"/>
          </p:nvPr>
        </p:nvSpPr>
        <p:spPr>
          <a:xfrm>
            <a:off x="80597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17" name="Text Placeholder 17">
            <a:extLst>
              <a:ext uri="{FF2B5EF4-FFF2-40B4-BE49-F238E27FC236}">
                <a16:creationId xmlns:a16="http://schemas.microsoft.com/office/drawing/2014/main" id="{1E422504-E303-4775-96E5-CDFBC2296ACE}"/>
              </a:ext>
            </a:extLst>
          </p:cNvPr>
          <p:cNvSpPr>
            <a:spLocks noGrp="1"/>
          </p:cNvSpPr>
          <p:nvPr>
            <p:ph type="body" sz="quarter" idx="82" hasCustomPrompt="1"/>
          </p:nvPr>
        </p:nvSpPr>
        <p:spPr>
          <a:xfrm>
            <a:off x="80597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99107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Person</a:t>
            </a:r>
          </a:p>
        </p:txBody>
      </p:sp>
      <p:sp>
        <p:nvSpPr>
          <p:cNvPr id="121" name="Text Placeholder 17">
            <a:extLst>
              <a:ext uri="{FF2B5EF4-FFF2-40B4-BE49-F238E27FC236}">
                <a16:creationId xmlns:a16="http://schemas.microsoft.com/office/drawing/2014/main" id="{255BDC5E-237D-43C8-A260-67FBC77B0827}"/>
              </a:ext>
            </a:extLst>
          </p:cNvPr>
          <p:cNvSpPr>
            <a:spLocks noGrp="1"/>
          </p:cNvSpPr>
          <p:nvPr>
            <p:ph type="body" sz="quarter" idx="86" hasCustomPrompt="1"/>
          </p:nvPr>
        </p:nvSpPr>
        <p:spPr>
          <a:xfrm>
            <a:off x="99107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20" name="Text Placeholder 17">
            <a:extLst>
              <a:ext uri="{FF2B5EF4-FFF2-40B4-BE49-F238E27FC236}">
                <a16:creationId xmlns:a16="http://schemas.microsoft.com/office/drawing/2014/main" id="{78D758A1-4B6F-4B0F-B561-8A5C8AE2A7CD}"/>
              </a:ext>
            </a:extLst>
          </p:cNvPr>
          <p:cNvSpPr>
            <a:spLocks noGrp="1"/>
          </p:cNvSpPr>
          <p:nvPr>
            <p:ph type="body" sz="quarter" idx="85" hasCustomPrompt="1"/>
          </p:nvPr>
        </p:nvSpPr>
        <p:spPr>
          <a:xfrm>
            <a:off x="99107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22" name="Picture Placeholder 2">
            <a:extLst>
              <a:ext uri="{FF2B5EF4-FFF2-40B4-BE49-F238E27FC236}">
                <a16:creationId xmlns:a16="http://schemas.microsoft.com/office/drawing/2014/main" id="{82B0B00E-3F93-46FF-912B-59CB8675DE2A}"/>
              </a:ext>
            </a:extLst>
          </p:cNvPr>
          <p:cNvSpPr>
            <a:spLocks noGrp="1"/>
          </p:cNvSpPr>
          <p:nvPr>
            <p:ph type="pic" sz="quarter" idx="87" hasCustomPrompt="1"/>
          </p:nvPr>
        </p:nvSpPr>
        <p:spPr>
          <a:xfrm>
            <a:off x="99107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Person</a:t>
            </a:r>
          </a:p>
        </p:txBody>
      </p:sp>
      <p:sp>
        <p:nvSpPr>
          <p:cNvPr id="124" name="Text Placeholder 17">
            <a:extLst>
              <a:ext uri="{FF2B5EF4-FFF2-40B4-BE49-F238E27FC236}">
                <a16:creationId xmlns:a16="http://schemas.microsoft.com/office/drawing/2014/main" id="{7BAFC583-D5A0-4ABC-9964-5D972B3932B1}"/>
              </a:ext>
            </a:extLst>
          </p:cNvPr>
          <p:cNvSpPr>
            <a:spLocks noGrp="1"/>
          </p:cNvSpPr>
          <p:nvPr>
            <p:ph type="body" sz="quarter" idx="89" hasCustomPrompt="1"/>
          </p:nvPr>
        </p:nvSpPr>
        <p:spPr>
          <a:xfrm>
            <a:off x="99107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23" name="Text Placeholder 17">
            <a:extLst>
              <a:ext uri="{FF2B5EF4-FFF2-40B4-BE49-F238E27FC236}">
                <a16:creationId xmlns:a16="http://schemas.microsoft.com/office/drawing/2014/main" id="{35BE1316-440D-4B2F-90B1-C60EC44F780A}"/>
              </a:ext>
            </a:extLst>
          </p:cNvPr>
          <p:cNvSpPr>
            <a:spLocks noGrp="1"/>
          </p:cNvSpPr>
          <p:nvPr>
            <p:ph type="body" sz="quarter" idx="88" hasCustomPrompt="1"/>
          </p:nvPr>
        </p:nvSpPr>
        <p:spPr>
          <a:xfrm>
            <a:off x="99107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3996555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 x Logo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2" y="227797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Logo</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2509838"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a:t>Logo</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Logo</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4361699"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a:t>Logo</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5768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Logo</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6218322"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a:t>Logo</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8322"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Logo</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8062164"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a:t>Logo</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62164"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Logo</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658812" y="381220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Logo</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a:p>
        </p:txBody>
      </p:sp>
      <p:sp>
        <p:nvSpPr>
          <p:cNvPr id="16" name="Picture Placeholder 2">
            <a:extLst>
              <a:ext uri="{FF2B5EF4-FFF2-40B4-BE49-F238E27FC236}">
                <a16:creationId xmlns:a16="http://schemas.microsoft.com/office/drawing/2014/main" id="{4E5F37FC-1E52-4ADB-9749-D7275817B623}"/>
              </a:ext>
            </a:extLst>
          </p:cNvPr>
          <p:cNvSpPr>
            <a:spLocks noGrp="1"/>
          </p:cNvSpPr>
          <p:nvPr>
            <p:ph type="pic" sz="quarter" idx="92" hasCustomPrompt="1"/>
          </p:nvPr>
        </p:nvSpPr>
        <p:spPr>
          <a:xfrm>
            <a:off x="9906006"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a:t>Logo</a:t>
            </a:r>
          </a:p>
        </p:txBody>
      </p:sp>
      <p:sp>
        <p:nvSpPr>
          <p:cNvPr id="17" name="Picture Placeholder 2">
            <a:extLst>
              <a:ext uri="{FF2B5EF4-FFF2-40B4-BE49-F238E27FC236}">
                <a16:creationId xmlns:a16="http://schemas.microsoft.com/office/drawing/2014/main" id="{1CD22332-EF6C-44AE-82B5-52E7D5618C89}"/>
              </a:ext>
            </a:extLst>
          </p:cNvPr>
          <p:cNvSpPr>
            <a:spLocks noGrp="1"/>
          </p:cNvSpPr>
          <p:nvPr>
            <p:ph type="pic" sz="quarter" idx="93" hasCustomPrompt="1"/>
          </p:nvPr>
        </p:nvSpPr>
        <p:spPr>
          <a:xfrm>
            <a:off x="9906006"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Logo</a:t>
            </a:r>
          </a:p>
        </p:txBody>
      </p:sp>
    </p:spTree>
    <p:extLst>
      <p:ext uri="{BB962C8B-B14F-4D97-AF65-F5344CB8AC3E}">
        <p14:creationId xmlns:p14="http://schemas.microsoft.com/office/powerpoint/2010/main" val="1180193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x text or content - Bulleted lis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solidFill>
                  <a:srgbClr val="172844"/>
                </a:solidFill>
              </a:defRPr>
            </a:lvl1pPr>
          </a:lstStyle>
          <a:p>
            <a:r>
              <a:rPr lang="en-GB"/>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2"/>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7" name="Text placeholder 2">
            <a:extLst>
              <a:ext uri="{FF2B5EF4-FFF2-40B4-BE49-F238E27FC236}">
                <a16:creationId xmlns:a16="http://schemas.microsoft.com/office/drawing/2014/main" id="{7C9E77EB-1FC1-41DE-9575-67E0CB6106D5}"/>
              </a:ext>
            </a:extLst>
          </p:cNvPr>
          <p:cNvSpPr>
            <a:spLocks noGrp="1"/>
          </p:cNvSpPr>
          <p:nvPr>
            <p:ph sz="quarter" idx="16" hasCustomPrompt="1"/>
          </p:nvPr>
        </p:nvSpPr>
        <p:spPr>
          <a:xfrm>
            <a:off x="658813" y="1811339"/>
            <a:ext cx="10874375" cy="4354512"/>
          </a:xfrm>
        </p:spPr>
        <p:txBody>
          <a:bodyPr/>
          <a:lstStyle>
            <a:lvl1pPr>
              <a:defRPr>
                <a:solidFill>
                  <a:schemeClr val="tx2"/>
                </a:solidFill>
              </a:defRPr>
            </a:lvl1pPr>
            <a:lvl2pPr>
              <a:defRPr>
                <a:solidFill>
                  <a:schemeClr val="tx2"/>
                </a:solidFill>
              </a:defRPr>
            </a:lvl2pPr>
            <a:lvl3pPr marL="1078992" indent="-356616">
              <a:buFont typeface="Arial" panose="020B0604020202020204" pitchFamily="34" charset="0"/>
              <a:buChar char="•"/>
              <a:defRPr sz="2800">
                <a:solidFill>
                  <a:schemeClr val="tx2"/>
                </a:solidFill>
                <a:latin typeface="+mj-lt"/>
              </a:defRPr>
            </a:lvl3pPr>
            <a:lvl4pPr marL="1435608" indent="-356616">
              <a:buFont typeface="Arial" panose="020B0604020202020204" pitchFamily="34" charset="0"/>
              <a:buChar char="•"/>
              <a:defRPr sz="2800">
                <a:solidFill>
                  <a:schemeClr val="tx2"/>
                </a:solidFill>
                <a:latin typeface="+mj-lt"/>
              </a:defRPr>
            </a:lvl4pPr>
            <a:lvl5pPr marL="1792224" indent="-356616">
              <a:buFont typeface="Arial" panose="020B0604020202020204" pitchFamily="34" charset="0"/>
              <a:buChar char="•"/>
              <a:defRPr sz="2800">
                <a:solidFill>
                  <a:schemeClr val="tx2"/>
                </a:solidFill>
                <a:latin typeface="+mj-lt"/>
              </a:defRPr>
            </a:lvl5pPr>
            <a:lvl6pPr>
              <a:defRPr sz="2000">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GB"/>
              <a:t>Click to add text, image or graph/table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grpSp>
        <p:nvGrpSpPr>
          <p:cNvPr id="2" name="Group 1">
            <a:extLst>
              <a:ext uri="{FF2B5EF4-FFF2-40B4-BE49-F238E27FC236}">
                <a16:creationId xmlns:a16="http://schemas.microsoft.com/office/drawing/2014/main" id="{89E7943D-5C0B-3A91-3508-FFF8DD25D248}"/>
              </a:ext>
            </a:extLst>
          </p:cNvPr>
          <p:cNvGrpSpPr/>
          <p:nvPr userDrawn="1"/>
        </p:nvGrpSpPr>
        <p:grpSpPr>
          <a:xfrm>
            <a:off x="8957721" y="104919"/>
            <a:ext cx="3125097" cy="1201881"/>
            <a:chOff x="532503" y="1127645"/>
            <a:chExt cx="4593516" cy="1766620"/>
          </a:xfrm>
        </p:grpSpPr>
        <p:sp>
          <p:nvSpPr>
            <p:cNvPr id="4" name="Rectangle: Rounded Corners 3">
              <a:extLst>
                <a:ext uri="{FF2B5EF4-FFF2-40B4-BE49-F238E27FC236}">
                  <a16:creationId xmlns:a16="http://schemas.microsoft.com/office/drawing/2014/main" id="{7E717D58-AAB7-1196-B5C8-C762566763A2}"/>
                </a:ext>
              </a:extLst>
            </p:cNvPr>
            <p:cNvSpPr/>
            <p:nvPr userDrawn="1"/>
          </p:nvSpPr>
          <p:spPr>
            <a:xfrm>
              <a:off x="532503" y="1127645"/>
              <a:ext cx="4593516" cy="1766620"/>
            </a:xfrm>
            <a:prstGeom prst="roundRect">
              <a:avLst/>
            </a:prstGeom>
            <a:solidFill>
              <a:srgbClr val="F2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6EA16BD-FA66-23CD-4BA3-10A6B879A3D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88031" y="1397909"/>
              <a:ext cx="3840694" cy="672353"/>
            </a:xfrm>
            <a:prstGeom prst="rect">
              <a:avLst/>
            </a:prstGeom>
          </p:spPr>
        </p:pic>
      </p:grpSp>
    </p:spTree>
    <p:extLst>
      <p:ext uri="{BB962C8B-B14F-4D97-AF65-F5344CB8AC3E}">
        <p14:creationId xmlns:p14="http://schemas.microsoft.com/office/powerpoint/2010/main" val="1801065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798"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0300"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5040000"/>
            <a:ext cx="53170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6227242" y="5040000"/>
            <a:ext cx="530594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3" y="5544000"/>
            <a:ext cx="5317087" cy="619902"/>
          </a:xfrm>
        </p:spPr>
        <p:txBody>
          <a:bodyPr/>
          <a:lstStyle>
            <a:lvl1pPr>
              <a:defRPr sz="1600"/>
            </a:lvl1pPr>
            <a:lvl2pPr>
              <a:defRPr sz="1600"/>
            </a:lvl2pPr>
            <a:lvl3pPr>
              <a:defRPr sz="1600"/>
            </a:lvl3pPr>
            <a:lvl4pPr>
              <a:defRPr sz="1600"/>
            </a:lvl4pPr>
            <a:lvl5pPr>
              <a:defRPr sz="2400"/>
            </a:lvl5pPr>
          </a:lstStyle>
          <a:p>
            <a:pPr lvl="0"/>
            <a:r>
              <a:rPr lang="en-GB"/>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6211270" y="5544000"/>
            <a:ext cx="5321917" cy="621850"/>
          </a:xfrm>
        </p:spPr>
        <p:txBody>
          <a:bodyPr/>
          <a:lstStyle>
            <a:lvl1pPr>
              <a:defRPr sz="1600"/>
            </a:lvl1pPr>
            <a:lvl2pPr>
              <a:defRPr sz="1600"/>
            </a:lvl2pPr>
            <a:lvl3pPr>
              <a:defRPr sz="1600"/>
            </a:lvl3pPr>
            <a:lvl4pPr>
              <a:defRPr sz="1600"/>
            </a:lvl4pPr>
            <a:lvl5pPr>
              <a:defRPr sz="2400"/>
            </a:lvl5pPr>
          </a:lstStyle>
          <a:p>
            <a:pPr lvl="0"/>
            <a:r>
              <a:rPr lang="en-GB"/>
              <a:t>16pt supporting copy approx. 25 words</a:t>
            </a:r>
          </a:p>
        </p:txBody>
      </p:sp>
      <p:sp>
        <p:nvSpPr>
          <p:cNvPr id="14" name="Copyright">
            <a:extLst>
              <a:ext uri="{FF2B5EF4-FFF2-40B4-BE49-F238E27FC236}">
                <a16:creationId xmlns:a16="http://schemas.microsoft.com/office/drawing/2014/main" id="{5483EB19-998C-4763-8E8E-E11ED37F0FB8}"/>
              </a:ext>
            </a:extLst>
          </p:cNvPr>
          <p:cNvSpPr>
            <a:spLocks noGrp="1"/>
          </p:cNvSpPr>
          <p:nvPr>
            <p:ph type="body" sz="quarter" idx="29" hasCustomPrompt="1"/>
          </p:nvPr>
        </p:nvSpPr>
        <p:spPr>
          <a:xfrm rot="16200000">
            <a:off x="9883356" y="32074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15" name="Copyright">
            <a:extLst>
              <a:ext uri="{FF2B5EF4-FFF2-40B4-BE49-F238E27FC236}">
                <a16:creationId xmlns:a16="http://schemas.microsoft.com/office/drawing/2014/main" id="{50EF55B1-84B6-47C6-A9DD-73DF3C7CB8DB}"/>
              </a:ext>
            </a:extLst>
          </p:cNvPr>
          <p:cNvSpPr>
            <a:spLocks noGrp="1"/>
          </p:cNvSpPr>
          <p:nvPr>
            <p:ph type="body" sz="quarter" idx="30" hasCustomPrompt="1"/>
          </p:nvPr>
        </p:nvSpPr>
        <p:spPr>
          <a:xfrm rot="16200000">
            <a:off x="4332636" y="32074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Tree>
    <p:extLst>
      <p:ext uri="{BB962C8B-B14F-4D97-AF65-F5344CB8AC3E}">
        <p14:creationId xmlns:p14="http://schemas.microsoft.com/office/powerpoint/2010/main" val="3429280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34704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4359214" y="1811338"/>
            <a:ext cx="3471986"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8062913" y="1811338"/>
            <a:ext cx="3470275"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34686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4359152" y="4176000"/>
            <a:ext cx="347198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8062913" y="4176000"/>
            <a:ext cx="3468687"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3468686"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4356101" y="4680000"/>
            <a:ext cx="347345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8059738" y="4680000"/>
            <a:ext cx="347345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a:t>16pt supporting copy approx. 25 words</a:t>
            </a:r>
          </a:p>
        </p:txBody>
      </p:sp>
      <p:sp>
        <p:nvSpPr>
          <p:cNvPr id="21" name="Copyright">
            <a:extLst>
              <a:ext uri="{FF2B5EF4-FFF2-40B4-BE49-F238E27FC236}">
                <a16:creationId xmlns:a16="http://schemas.microsoft.com/office/drawing/2014/main" id="{7597ACA5-BAFF-4F69-A27C-CC42E930FC5A}"/>
              </a:ext>
            </a:extLst>
          </p:cNvPr>
          <p:cNvSpPr>
            <a:spLocks noGrp="1"/>
          </p:cNvSpPr>
          <p:nvPr>
            <p:ph type="body" sz="quarter" idx="65" hasCustomPrompt="1"/>
          </p:nvPr>
        </p:nvSpPr>
        <p:spPr>
          <a:xfrm rot="16200000">
            <a:off x="10438597"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22" name="Copyright">
            <a:extLst>
              <a:ext uri="{FF2B5EF4-FFF2-40B4-BE49-F238E27FC236}">
                <a16:creationId xmlns:a16="http://schemas.microsoft.com/office/drawing/2014/main" id="{727AEC6E-0B13-4AE0-963F-9E317D70C9CF}"/>
              </a:ext>
            </a:extLst>
          </p:cNvPr>
          <p:cNvSpPr>
            <a:spLocks noGrp="1"/>
          </p:cNvSpPr>
          <p:nvPr>
            <p:ph type="body" sz="quarter" idx="30" hasCustomPrompt="1"/>
          </p:nvPr>
        </p:nvSpPr>
        <p:spPr>
          <a:xfrm rot="16200000">
            <a:off x="6729012"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23" name="Copyright">
            <a:extLst>
              <a:ext uri="{FF2B5EF4-FFF2-40B4-BE49-F238E27FC236}">
                <a16:creationId xmlns:a16="http://schemas.microsoft.com/office/drawing/2014/main" id="{0886C253-7D1A-44B3-BD61-DA9FCBA67F6C}"/>
              </a:ext>
            </a:extLst>
          </p:cNvPr>
          <p:cNvSpPr>
            <a:spLocks noGrp="1"/>
          </p:cNvSpPr>
          <p:nvPr>
            <p:ph type="body" sz="quarter" idx="66" hasCustomPrompt="1"/>
          </p:nvPr>
        </p:nvSpPr>
        <p:spPr>
          <a:xfrm rot="16200000">
            <a:off x="3013500"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Tree>
    <p:extLst>
      <p:ext uri="{BB962C8B-B14F-4D97-AF65-F5344CB8AC3E}">
        <p14:creationId xmlns:p14="http://schemas.microsoft.com/office/powerpoint/2010/main" val="422023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34596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6212402" y="1811338"/>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3459600"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6212402"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2520000"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3459600" y="4680000"/>
            <a:ext cx="252000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6209227"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a:t>16pt supporting copy approx. 25 words</a:t>
            </a:r>
          </a:p>
        </p:txBody>
      </p:sp>
      <p:sp>
        <p:nvSpPr>
          <p:cNvPr id="22" name="Picture Placeholder 5">
            <a:extLst>
              <a:ext uri="{FF2B5EF4-FFF2-40B4-BE49-F238E27FC236}">
                <a16:creationId xmlns:a16="http://schemas.microsoft.com/office/drawing/2014/main" id="{28CE1F51-26D3-4AFF-AC64-50FE35F0F898}"/>
              </a:ext>
            </a:extLst>
          </p:cNvPr>
          <p:cNvSpPr>
            <a:spLocks noGrp="1"/>
          </p:cNvSpPr>
          <p:nvPr>
            <p:ph type="pic" sz="quarter" idx="65" hasCustomPrompt="1"/>
          </p:nvPr>
        </p:nvSpPr>
        <p:spPr>
          <a:xfrm>
            <a:off x="9013188" y="1811338"/>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4" name="Text Placeholder 18">
            <a:extLst>
              <a:ext uri="{FF2B5EF4-FFF2-40B4-BE49-F238E27FC236}">
                <a16:creationId xmlns:a16="http://schemas.microsoft.com/office/drawing/2014/main" id="{BBD421C5-4249-46AF-A7DF-D2B7BC25117C}"/>
              </a:ext>
            </a:extLst>
          </p:cNvPr>
          <p:cNvSpPr>
            <a:spLocks noGrp="1"/>
          </p:cNvSpPr>
          <p:nvPr>
            <p:ph type="body" sz="quarter" idx="67" hasCustomPrompt="1"/>
          </p:nvPr>
        </p:nvSpPr>
        <p:spPr>
          <a:xfrm>
            <a:off x="9013188"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25" name="Text Placeholder 17">
            <a:extLst>
              <a:ext uri="{FF2B5EF4-FFF2-40B4-BE49-F238E27FC236}">
                <a16:creationId xmlns:a16="http://schemas.microsoft.com/office/drawing/2014/main" id="{F5A65D52-EABA-4531-B02D-B641D9A8B78E}"/>
              </a:ext>
            </a:extLst>
          </p:cNvPr>
          <p:cNvSpPr>
            <a:spLocks noGrp="1"/>
          </p:cNvSpPr>
          <p:nvPr>
            <p:ph type="body" sz="quarter" idx="68" hasCustomPrompt="1"/>
          </p:nvPr>
        </p:nvSpPr>
        <p:spPr>
          <a:xfrm>
            <a:off x="9010013"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a:t>16pt supporting copy approx. 25 words</a:t>
            </a:r>
          </a:p>
        </p:txBody>
      </p:sp>
      <p:sp>
        <p:nvSpPr>
          <p:cNvPr id="26" name="Copyright">
            <a:extLst>
              <a:ext uri="{FF2B5EF4-FFF2-40B4-BE49-F238E27FC236}">
                <a16:creationId xmlns:a16="http://schemas.microsoft.com/office/drawing/2014/main" id="{DAA6FF9A-F009-49E2-9244-B19010D14F35}"/>
              </a:ext>
            </a:extLst>
          </p:cNvPr>
          <p:cNvSpPr>
            <a:spLocks noGrp="1"/>
          </p:cNvSpPr>
          <p:nvPr>
            <p:ph type="body" sz="quarter" idx="69" hasCustomPrompt="1"/>
          </p:nvPr>
        </p:nvSpPr>
        <p:spPr>
          <a:xfrm rot="16200000">
            <a:off x="10429452" y="2954637"/>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28" name="Picture Placeholder 5">
            <a:extLst>
              <a:ext uri="{FF2B5EF4-FFF2-40B4-BE49-F238E27FC236}">
                <a16:creationId xmlns:a16="http://schemas.microsoft.com/office/drawing/2014/main" id="{ED5DFF67-256E-4BA0-B43C-D5CBD4D62F64}"/>
              </a:ext>
            </a:extLst>
          </p:cNvPr>
          <p:cNvSpPr>
            <a:spLocks noGrp="1"/>
          </p:cNvSpPr>
          <p:nvPr>
            <p:ph type="pic" sz="quarter" idx="70" hasCustomPrompt="1"/>
          </p:nvPr>
        </p:nvSpPr>
        <p:spPr>
          <a:xfrm>
            <a:off x="9013188" y="1805242"/>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9" name="Copyright">
            <a:extLst>
              <a:ext uri="{FF2B5EF4-FFF2-40B4-BE49-F238E27FC236}">
                <a16:creationId xmlns:a16="http://schemas.microsoft.com/office/drawing/2014/main" id="{4646808F-ADC5-496F-BB90-E0DFAD28C2F4}"/>
              </a:ext>
            </a:extLst>
          </p:cNvPr>
          <p:cNvSpPr>
            <a:spLocks noGrp="1"/>
          </p:cNvSpPr>
          <p:nvPr>
            <p:ph type="body" sz="quarter" idx="71" hasCustomPrompt="1"/>
          </p:nvPr>
        </p:nvSpPr>
        <p:spPr>
          <a:xfrm rot="16200000">
            <a:off x="10429452"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30" name="Copyright">
            <a:extLst>
              <a:ext uri="{FF2B5EF4-FFF2-40B4-BE49-F238E27FC236}">
                <a16:creationId xmlns:a16="http://schemas.microsoft.com/office/drawing/2014/main" id="{B341DC74-1817-47AE-AD29-20A16E784251}"/>
              </a:ext>
            </a:extLst>
          </p:cNvPr>
          <p:cNvSpPr>
            <a:spLocks noGrp="1"/>
          </p:cNvSpPr>
          <p:nvPr>
            <p:ph type="body" sz="quarter" idx="72" hasCustomPrompt="1"/>
          </p:nvPr>
        </p:nvSpPr>
        <p:spPr>
          <a:xfrm rot="16200000">
            <a:off x="7615979"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31" name="Copyright">
            <a:extLst>
              <a:ext uri="{FF2B5EF4-FFF2-40B4-BE49-F238E27FC236}">
                <a16:creationId xmlns:a16="http://schemas.microsoft.com/office/drawing/2014/main" id="{489578E9-FF2D-4ED4-A34F-254B0035111E}"/>
              </a:ext>
            </a:extLst>
          </p:cNvPr>
          <p:cNvSpPr>
            <a:spLocks noGrp="1"/>
          </p:cNvSpPr>
          <p:nvPr>
            <p:ph type="body" sz="quarter" idx="73" hasCustomPrompt="1"/>
          </p:nvPr>
        </p:nvSpPr>
        <p:spPr>
          <a:xfrm rot="16200000">
            <a:off x="4879043"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32" name="Copyright">
            <a:extLst>
              <a:ext uri="{FF2B5EF4-FFF2-40B4-BE49-F238E27FC236}">
                <a16:creationId xmlns:a16="http://schemas.microsoft.com/office/drawing/2014/main" id="{F9BE0760-36BE-4E10-A52A-31801D404376}"/>
              </a:ext>
            </a:extLst>
          </p:cNvPr>
          <p:cNvSpPr>
            <a:spLocks noGrp="1"/>
          </p:cNvSpPr>
          <p:nvPr>
            <p:ph type="body" sz="quarter" idx="74" hasCustomPrompt="1"/>
          </p:nvPr>
        </p:nvSpPr>
        <p:spPr>
          <a:xfrm rot="16200000">
            <a:off x="2065570"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Tree>
    <p:extLst>
      <p:ext uri="{BB962C8B-B14F-4D97-AF65-F5344CB8AC3E}">
        <p14:creationId xmlns:p14="http://schemas.microsoft.com/office/powerpoint/2010/main" val="2160236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4" y="2804400"/>
            <a:ext cx="3276000" cy="820800"/>
          </a:xfrm>
        </p:spPr>
        <p:txBody>
          <a:bodyPr/>
          <a:lstStyle>
            <a:lvl1pPr marL="0" indent="0">
              <a:buNone/>
              <a:tabLst/>
              <a:defRPr>
                <a:solidFill>
                  <a:schemeClr val="accent1"/>
                </a:solidFill>
              </a:defRPr>
            </a:lvl1pPr>
          </a:lstStyle>
          <a:p>
            <a:pPr lvl="0"/>
            <a:r>
              <a:rPr lang="en-GB"/>
              <a:t>Large display copy, value statement</a:t>
            </a:r>
          </a:p>
        </p:txBody>
      </p:sp>
      <p:grpSp>
        <p:nvGrpSpPr>
          <p:cNvPr id="13" name="Group 12">
            <a:extLst>
              <a:ext uri="{FF2B5EF4-FFF2-40B4-BE49-F238E27FC236}">
                <a16:creationId xmlns:a16="http://schemas.microsoft.com/office/drawing/2014/main" id="{808EF2ED-36D2-4840-B9E1-0A9032B9864E}"/>
              </a:ext>
            </a:extLst>
          </p:cNvPr>
          <p:cNvGrpSpPr/>
          <p:nvPr userDrawn="1"/>
        </p:nvGrpSpPr>
        <p:grpSpPr>
          <a:xfrm>
            <a:off x="658813" y="2801257"/>
            <a:ext cx="7399484" cy="1872000"/>
            <a:chOff x="658813" y="2801257"/>
            <a:chExt cx="7399484" cy="3399517"/>
          </a:xfrm>
        </p:grpSpPr>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B6101D-722B-42FE-91FC-BE90AC17C2DF}"/>
                </a:ext>
              </a:extLst>
            </p:cNvPr>
            <p:cNvCxnSpPr>
              <a:cxnSpLocks/>
            </p:cNvCxnSpPr>
            <p:nvPr userDrawn="1"/>
          </p:nvCxnSpPr>
          <p:spPr>
            <a:xfrm>
              <a:off x="8058297"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4" y="3747600"/>
            <a:ext cx="3275434" cy="925657"/>
          </a:xfrm>
        </p:spPr>
        <p:txBody>
          <a:bodyPr/>
          <a:lstStyle>
            <a:lvl1pPr marL="0" indent="0">
              <a:buNone/>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3" name="Footer Placeholder 2">
            <a:extLst>
              <a:ext uri="{FF2B5EF4-FFF2-40B4-BE49-F238E27FC236}">
                <a16:creationId xmlns:a16="http://schemas.microsoft.com/office/drawing/2014/main" id="{351227C5-83F5-4CE5-A066-ABCED3EA89D7}"/>
              </a:ext>
            </a:extLst>
          </p:cNvPr>
          <p:cNvSpPr>
            <a:spLocks noGrp="1"/>
          </p:cNvSpPr>
          <p:nvPr>
            <p:ph type="ftr" sz="quarter" idx="16"/>
          </p:nvPr>
        </p:nvSpPr>
        <p:spPr/>
        <p:txBody>
          <a:bodyPr/>
          <a:lstStyle/>
          <a:p>
            <a:endParaRPr lang="en-GB"/>
          </a:p>
        </p:txBody>
      </p:sp>
      <p:sp>
        <p:nvSpPr>
          <p:cNvPr id="5" name="Slide Number Placeholder 4">
            <a:extLst>
              <a:ext uri="{FF2B5EF4-FFF2-40B4-BE49-F238E27FC236}">
                <a16:creationId xmlns:a16="http://schemas.microsoft.com/office/drawing/2014/main" id="{1F877054-906F-4483-A462-E297703E3BE8}"/>
              </a:ext>
            </a:extLst>
          </p:cNvPr>
          <p:cNvSpPr>
            <a:spLocks noGrp="1"/>
          </p:cNvSpPr>
          <p:nvPr>
            <p:ph type="sldNum" sz="quarter" idx="17"/>
          </p:nvPr>
        </p:nvSpPr>
        <p:spPr/>
        <p:txBody>
          <a:bodyPr/>
          <a:lstStyle/>
          <a:p>
            <a:fld id="{1BE232AB-0B06-425F-9ADD-32A9A3D01189}" type="slidenum">
              <a:rPr lang="en-GB" smtClean="0"/>
              <a:pPr/>
              <a:t>‹#›</a:t>
            </a:fld>
            <a:endParaRPr lang="en-GB"/>
          </a:p>
        </p:txBody>
      </p:sp>
      <p:sp>
        <p:nvSpPr>
          <p:cNvPr id="7" name="Text Placeholder 3">
            <a:extLst>
              <a:ext uri="{FF2B5EF4-FFF2-40B4-BE49-F238E27FC236}">
                <a16:creationId xmlns:a16="http://schemas.microsoft.com/office/drawing/2014/main" id="{0409C9BC-E7D0-1379-D997-C7D9704B5CA0}"/>
              </a:ext>
            </a:extLst>
          </p:cNvPr>
          <p:cNvSpPr>
            <a:spLocks noGrp="1"/>
          </p:cNvSpPr>
          <p:nvPr>
            <p:ph type="body" sz="quarter" idx="18" hasCustomPrompt="1"/>
          </p:nvPr>
        </p:nvSpPr>
        <p:spPr>
          <a:xfrm>
            <a:off x="4549032" y="2804400"/>
            <a:ext cx="3276000" cy="820800"/>
          </a:xfrm>
        </p:spPr>
        <p:txBody>
          <a:bodyPr/>
          <a:lstStyle>
            <a:lvl1pPr marL="0" indent="0">
              <a:buNone/>
              <a:tabLst/>
              <a:defRPr>
                <a:solidFill>
                  <a:schemeClr val="accent1"/>
                </a:solidFill>
              </a:defRPr>
            </a:lvl1pPr>
          </a:lstStyle>
          <a:p>
            <a:pPr lvl="0"/>
            <a:r>
              <a:rPr lang="en-GB"/>
              <a:t>Large display copy, value statement</a:t>
            </a:r>
          </a:p>
        </p:txBody>
      </p:sp>
      <p:sp>
        <p:nvSpPr>
          <p:cNvPr id="9" name="Text Placeholder 9">
            <a:extLst>
              <a:ext uri="{FF2B5EF4-FFF2-40B4-BE49-F238E27FC236}">
                <a16:creationId xmlns:a16="http://schemas.microsoft.com/office/drawing/2014/main" id="{5B40B261-D3B5-C3BC-4FAD-FC9C8DE0B108}"/>
              </a:ext>
            </a:extLst>
          </p:cNvPr>
          <p:cNvSpPr>
            <a:spLocks noGrp="1"/>
          </p:cNvSpPr>
          <p:nvPr>
            <p:ph type="body" sz="quarter" idx="19" hasCustomPrompt="1"/>
          </p:nvPr>
        </p:nvSpPr>
        <p:spPr>
          <a:xfrm>
            <a:off x="4549032" y="3747600"/>
            <a:ext cx="3275434" cy="925657"/>
          </a:xfrm>
        </p:spPr>
        <p:txBody>
          <a:bodyPr/>
          <a:lstStyle>
            <a:lvl1pPr marL="0" indent="0">
              <a:buNone/>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11" name="Text Placeholder 3">
            <a:extLst>
              <a:ext uri="{FF2B5EF4-FFF2-40B4-BE49-F238E27FC236}">
                <a16:creationId xmlns:a16="http://schemas.microsoft.com/office/drawing/2014/main" id="{E23EC130-5B74-8F0A-CF27-74F5B45E78E8}"/>
              </a:ext>
            </a:extLst>
          </p:cNvPr>
          <p:cNvSpPr>
            <a:spLocks noGrp="1"/>
          </p:cNvSpPr>
          <p:nvPr>
            <p:ph type="body" sz="quarter" idx="20" hasCustomPrompt="1"/>
          </p:nvPr>
        </p:nvSpPr>
        <p:spPr>
          <a:xfrm>
            <a:off x="8239720" y="2786338"/>
            <a:ext cx="3276000" cy="820800"/>
          </a:xfrm>
        </p:spPr>
        <p:txBody>
          <a:bodyPr/>
          <a:lstStyle>
            <a:lvl1pPr marL="0" indent="0">
              <a:buNone/>
              <a:tabLst/>
              <a:defRPr>
                <a:solidFill>
                  <a:schemeClr val="accent1"/>
                </a:solidFill>
              </a:defRPr>
            </a:lvl1pPr>
          </a:lstStyle>
          <a:p>
            <a:pPr lvl="0"/>
            <a:r>
              <a:rPr lang="en-GB"/>
              <a:t>Large display copy, value statement</a:t>
            </a:r>
          </a:p>
        </p:txBody>
      </p:sp>
      <p:sp>
        <p:nvSpPr>
          <p:cNvPr id="12" name="Text Placeholder 9">
            <a:extLst>
              <a:ext uri="{FF2B5EF4-FFF2-40B4-BE49-F238E27FC236}">
                <a16:creationId xmlns:a16="http://schemas.microsoft.com/office/drawing/2014/main" id="{2641A91E-B8E7-1319-16AF-57742A543EEE}"/>
              </a:ext>
            </a:extLst>
          </p:cNvPr>
          <p:cNvSpPr>
            <a:spLocks noGrp="1"/>
          </p:cNvSpPr>
          <p:nvPr>
            <p:ph type="body" sz="quarter" idx="21" hasCustomPrompt="1"/>
          </p:nvPr>
        </p:nvSpPr>
        <p:spPr>
          <a:xfrm>
            <a:off x="8239720" y="3729538"/>
            <a:ext cx="3275434" cy="925657"/>
          </a:xfrm>
        </p:spPr>
        <p:txBody>
          <a:bodyPr/>
          <a:lstStyle>
            <a:lvl1pPr marL="0" indent="0">
              <a:buNone/>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Tree>
    <p:extLst>
      <p:ext uri="{BB962C8B-B14F-4D97-AF65-F5344CB8AC3E}">
        <p14:creationId xmlns:p14="http://schemas.microsoft.com/office/powerpoint/2010/main" val="214247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21" name="Text Placeholder 3">
            <a:extLst>
              <a:ext uri="{FF2B5EF4-FFF2-40B4-BE49-F238E27FC236}">
                <a16:creationId xmlns:a16="http://schemas.microsoft.com/office/drawing/2014/main" id="{A5A24406-0F34-44BC-B91E-8F2322E95E3E}"/>
              </a:ext>
            </a:extLst>
          </p:cNvPr>
          <p:cNvSpPr>
            <a:spLocks noGrp="1"/>
          </p:cNvSpPr>
          <p:nvPr>
            <p:ph type="body" sz="quarter" idx="15" hasCustomPrompt="1"/>
          </p:nvPr>
        </p:nvSpPr>
        <p:spPr>
          <a:xfrm>
            <a:off x="839437" y="3990406"/>
            <a:ext cx="4668956" cy="820800"/>
          </a:xfrm>
        </p:spPr>
        <p:txBody>
          <a:bodyPr/>
          <a:lstStyle>
            <a:lvl1pPr marL="0" indent="0">
              <a:buNone/>
              <a:defRPr>
                <a:solidFill>
                  <a:schemeClr val="accent1"/>
                </a:solidFill>
              </a:defRPr>
            </a:lvl1pPr>
          </a:lstStyle>
          <a:p>
            <a:pPr lvl="0"/>
            <a:r>
              <a:rPr lang="en-GB"/>
              <a:t>Large display copy, value statement</a:t>
            </a:r>
          </a:p>
        </p:txBody>
      </p:sp>
      <p:cxnSp>
        <p:nvCxnSpPr>
          <p:cNvPr id="23" name="Straight Connector 22">
            <a:extLst>
              <a:ext uri="{FF2B5EF4-FFF2-40B4-BE49-F238E27FC236}">
                <a16:creationId xmlns:a16="http://schemas.microsoft.com/office/drawing/2014/main" id="{EFE09FC0-0358-4B7E-A8CA-686AB04A1F3D}"/>
              </a:ext>
            </a:extLst>
          </p:cNvPr>
          <p:cNvCxnSpPr>
            <a:cxnSpLocks/>
          </p:cNvCxnSpPr>
          <p:nvPr userDrawn="1"/>
        </p:nvCxnSpPr>
        <p:spPr>
          <a:xfrm>
            <a:off x="658568"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51518F-8E5B-4C6F-92AA-D8E3AFC4E680}"/>
              </a:ext>
            </a:extLst>
          </p:cNvPr>
          <p:cNvCxnSpPr>
            <a:cxnSpLocks/>
          </p:cNvCxnSpPr>
          <p:nvPr userDrawn="1"/>
        </p:nvCxnSpPr>
        <p:spPr>
          <a:xfrm>
            <a:off x="6211647"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2C6E029F-3EE9-49EC-B5C4-06772A6A8EF3}"/>
              </a:ext>
            </a:extLst>
          </p:cNvPr>
          <p:cNvSpPr>
            <a:spLocks noGrp="1"/>
          </p:cNvSpPr>
          <p:nvPr>
            <p:ph type="body" sz="quarter" idx="17" hasCustomPrompt="1"/>
          </p:nvPr>
        </p:nvSpPr>
        <p:spPr>
          <a:xfrm>
            <a:off x="839437" y="4933606"/>
            <a:ext cx="4668149" cy="925657"/>
          </a:xfrm>
        </p:spPr>
        <p:txBody>
          <a:bodyPr/>
          <a:lstStyle>
            <a:lvl1pPr marL="0" indent="0">
              <a:buNone/>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39437" y="1811338"/>
            <a:ext cx="4668956" cy="820800"/>
          </a:xfrm>
        </p:spPr>
        <p:txBody>
          <a:bodyPr/>
          <a:lstStyle>
            <a:lvl1pPr marL="0" indent="0">
              <a:buNone/>
              <a:defRPr>
                <a:solidFill>
                  <a:schemeClr val="accent1"/>
                </a:solidFill>
              </a:defRPr>
            </a:lvl1pPr>
          </a:lstStyle>
          <a:p>
            <a:pPr lvl="0"/>
            <a:r>
              <a:rPr lang="en-GB"/>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39437" y="2754538"/>
            <a:ext cx="4668149" cy="925657"/>
          </a:xfrm>
        </p:spPr>
        <p:txBody>
          <a:bodyPr/>
          <a:lstStyle>
            <a:lvl1pPr marL="0" indent="0">
              <a:buNone/>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3" name="Footer Placeholder 2">
            <a:extLst>
              <a:ext uri="{FF2B5EF4-FFF2-40B4-BE49-F238E27FC236}">
                <a16:creationId xmlns:a16="http://schemas.microsoft.com/office/drawing/2014/main" id="{74220E0C-11C5-47FC-9A82-A7C92F87892E}"/>
              </a:ext>
            </a:extLst>
          </p:cNvPr>
          <p:cNvSpPr>
            <a:spLocks noGrp="1"/>
          </p:cNvSpPr>
          <p:nvPr>
            <p:ph type="ftr" sz="quarter" idx="19"/>
          </p:nvPr>
        </p:nvSpPr>
        <p:spPr/>
        <p:txBody>
          <a:bodyPr/>
          <a:lstStyle/>
          <a:p>
            <a:endParaRPr lang="en-GB"/>
          </a:p>
        </p:txBody>
      </p:sp>
      <p:sp>
        <p:nvSpPr>
          <p:cNvPr id="5" name="Slide Number Placeholder 4">
            <a:extLst>
              <a:ext uri="{FF2B5EF4-FFF2-40B4-BE49-F238E27FC236}">
                <a16:creationId xmlns:a16="http://schemas.microsoft.com/office/drawing/2014/main" id="{B97CE773-3306-49AE-B08B-63091F61AF97}"/>
              </a:ext>
            </a:extLst>
          </p:cNvPr>
          <p:cNvSpPr>
            <a:spLocks noGrp="1"/>
          </p:cNvSpPr>
          <p:nvPr>
            <p:ph type="sldNum" sz="quarter" idx="20"/>
          </p:nvPr>
        </p:nvSpPr>
        <p:spPr/>
        <p:txBody>
          <a:bodyPr/>
          <a:lstStyle/>
          <a:p>
            <a:fld id="{1BE232AB-0B06-425F-9ADD-32A9A3D01189}" type="slidenum">
              <a:rPr lang="en-GB" smtClean="0"/>
              <a:pPr/>
              <a:t>‹#›</a:t>
            </a:fld>
            <a:endParaRPr lang="en-GB"/>
          </a:p>
        </p:txBody>
      </p:sp>
      <p:sp>
        <p:nvSpPr>
          <p:cNvPr id="7" name="Text Placeholder 3">
            <a:extLst>
              <a:ext uri="{FF2B5EF4-FFF2-40B4-BE49-F238E27FC236}">
                <a16:creationId xmlns:a16="http://schemas.microsoft.com/office/drawing/2014/main" id="{BD4FD2D9-656C-F217-F1E3-E391510B5311}"/>
              </a:ext>
            </a:extLst>
          </p:cNvPr>
          <p:cNvSpPr>
            <a:spLocks noGrp="1"/>
          </p:cNvSpPr>
          <p:nvPr>
            <p:ph type="body" sz="quarter" idx="21" hasCustomPrompt="1"/>
          </p:nvPr>
        </p:nvSpPr>
        <p:spPr>
          <a:xfrm>
            <a:off x="6914902" y="3983524"/>
            <a:ext cx="4668956" cy="820800"/>
          </a:xfrm>
        </p:spPr>
        <p:txBody>
          <a:bodyPr/>
          <a:lstStyle>
            <a:lvl1pPr marL="0" indent="0">
              <a:buNone/>
              <a:defRPr>
                <a:solidFill>
                  <a:schemeClr val="accent1"/>
                </a:solidFill>
              </a:defRPr>
            </a:lvl1pPr>
          </a:lstStyle>
          <a:p>
            <a:pPr lvl="0"/>
            <a:r>
              <a:rPr lang="en-GB"/>
              <a:t>Large display copy, value statement</a:t>
            </a:r>
          </a:p>
        </p:txBody>
      </p:sp>
      <p:sp>
        <p:nvSpPr>
          <p:cNvPr id="8" name="Text Placeholder 9">
            <a:extLst>
              <a:ext uri="{FF2B5EF4-FFF2-40B4-BE49-F238E27FC236}">
                <a16:creationId xmlns:a16="http://schemas.microsoft.com/office/drawing/2014/main" id="{C80B33D4-0658-0B16-2F82-F125CA452495}"/>
              </a:ext>
            </a:extLst>
          </p:cNvPr>
          <p:cNvSpPr>
            <a:spLocks noGrp="1"/>
          </p:cNvSpPr>
          <p:nvPr>
            <p:ph type="body" sz="quarter" idx="22" hasCustomPrompt="1"/>
          </p:nvPr>
        </p:nvSpPr>
        <p:spPr>
          <a:xfrm>
            <a:off x="6914902" y="4926724"/>
            <a:ext cx="4668149" cy="925657"/>
          </a:xfrm>
        </p:spPr>
        <p:txBody>
          <a:bodyPr/>
          <a:lstStyle>
            <a:lvl1pPr marL="0" indent="0">
              <a:buNone/>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9" name="Text Placeholder 3">
            <a:extLst>
              <a:ext uri="{FF2B5EF4-FFF2-40B4-BE49-F238E27FC236}">
                <a16:creationId xmlns:a16="http://schemas.microsoft.com/office/drawing/2014/main" id="{1EE69BCF-0503-7CC7-6321-551B1094E7AA}"/>
              </a:ext>
            </a:extLst>
          </p:cNvPr>
          <p:cNvSpPr>
            <a:spLocks noGrp="1"/>
          </p:cNvSpPr>
          <p:nvPr>
            <p:ph type="body" sz="quarter" idx="23" hasCustomPrompt="1"/>
          </p:nvPr>
        </p:nvSpPr>
        <p:spPr>
          <a:xfrm>
            <a:off x="6914902" y="1804456"/>
            <a:ext cx="4668956" cy="820800"/>
          </a:xfrm>
        </p:spPr>
        <p:txBody>
          <a:bodyPr/>
          <a:lstStyle>
            <a:lvl1pPr marL="0" indent="0">
              <a:buNone/>
              <a:defRPr>
                <a:solidFill>
                  <a:schemeClr val="accent1"/>
                </a:solidFill>
              </a:defRPr>
            </a:lvl1pPr>
          </a:lstStyle>
          <a:p>
            <a:pPr lvl="0"/>
            <a:r>
              <a:rPr lang="en-GB"/>
              <a:t>Large display copy, value statement</a:t>
            </a:r>
          </a:p>
        </p:txBody>
      </p:sp>
      <p:sp>
        <p:nvSpPr>
          <p:cNvPr id="11" name="Text Placeholder 9">
            <a:extLst>
              <a:ext uri="{FF2B5EF4-FFF2-40B4-BE49-F238E27FC236}">
                <a16:creationId xmlns:a16="http://schemas.microsoft.com/office/drawing/2014/main" id="{617A200E-8A10-1CD3-8796-FEE7D3D9DC84}"/>
              </a:ext>
            </a:extLst>
          </p:cNvPr>
          <p:cNvSpPr>
            <a:spLocks noGrp="1"/>
          </p:cNvSpPr>
          <p:nvPr>
            <p:ph type="body" sz="quarter" idx="24" hasCustomPrompt="1"/>
          </p:nvPr>
        </p:nvSpPr>
        <p:spPr>
          <a:xfrm>
            <a:off x="6914902" y="2747656"/>
            <a:ext cx="4668149" cy="925657"/>
          </a:xfrm>
        </p:spPr>
        <p:txBody>
          <a:bodyPr/>
          <a:lstStyle>
            <a:lvl1pPr marL="0" indent="0">
              <a:buNone/>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Tree>
    <p:extLst>
      <p:ext uri="{BB962C8B-B14F-4D97-AF65-F5344CB8AC3E}">
        <p14:creationId xmlns:p14="http://schemas.microsoft.com/office/powerpoint/2010/main" val="1468497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1811338"/>
            <a:ext cx="3276000" cy="774000"/>
          </a:xfrm>
        </p:spPr>
        <p:txBody>
          <a:bodyPr/>
          <a:lstStyle>
            <a:lvl1pPr marL="0" indent="0">
              <a:buNone/>
              <a:defRPr>
                <a:solidFill>
                  <a:schemeClr val="accent1"/>
                </a:solidFill>
              </a:defRPr>
            </a:lvl1pPr>
          </a:lstStyle>
          <a:p>
            <a:pPr lvl="0"/>
            <a:r>
              <a:rPr lang="en-GB"/>
              <a:t>Large display copy, value statement</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6" y="2754538"/>
            <a:ext cx="3276000" cy="442800"/>
          </a:xfrm>
        </p:spPr>
        <p:txBody>
          <a:bodyPr/>
          <a:lstStyle>
            <a:lvl1pPr marL="0" indent="0">
              <a:buNone/>
              <a:defRPr sz="1600"/>
            </a:lvl1pPr>
          </a:lstStyle>
          <a:p>
            <a:pPr lvl="0"/>
            <a:r>
              <a:rPr lang="en-GB"/>
              <a:t>16pt supporting copy description approximately 20 words.</a:t>
            </a:r>
          </a:p>
        </p:txBody>
      </p:sp>
      <p:sp>
        <p:nvSpPr>
          <p:cNvPr id="5" name="Text Placeholder 4">
            <a:extLst>
              <a:ext uri="{FF2B5EF4-FFF2-40B4-BE49-F238E27FC236}">
                <a16:creationId xmlns:a16="http://schemas.microsoft.com/office/drawing/2014/main" id="{45C2B8FF-F634-4508-A663-425A97666D6F}"/>
              </a:ext>
            </a:extLst>
          </p:cNvPr>
          <p:cNvSpPr>
            <a:spLocks noGrp="1"/>
          </p:cNvSpPr>
          <p:nvPr>
            <p:ph type="body" sz="quarter" idx="16" hasCustomPrompt="1"/>
          </p:nvPr>
        </p:nvSpPr>
        <p:spPr>
          <a:xfrm>
            <a:off x="850726" y="3990406"/>
            <a:ext cx="3276000" cy="774000"/>
          </a:xfrm>
        </p:spPr>
        <p:txBody>
          <a:bodyPr/>
          <a:lstStyle>
            <a:lvl1pPr marL="0" indent="0">
              <a:buNone/>
              <a:defRPr>
                <a:solidFill>
                  <a:schemeClr val="accent1"/>
                </a:solidFill>
              </a:defRPr>
            </a:lvl1pPr>
          </a:lstStyle>
          <a:p>
            <a:pPr lvl="0"/>
            <a:r>
              <a:rPr lang="en-GB"/>
              <a:t>Large display copy, value statement</a:t>
            </a:r>
          </a:p>
        </p:txBody>
      </p:sp>
      <p:sp>
        <p:nvSpPr>
          <p:cNvPr id="28" name="Text Placeholder 27">
            <a:extLst>
              <a:ext uri="{FF2B5EF4-FFF2-40B4-BE49-F238E27FC236}">
                <a16:creationId xmlns:a16="http://schemas.microsoft.com/office/drawing/2014/main" id="{A9423E80-DFFE-4DC4-9982-2C9AF4D209EA}"/>
              </a:ext>
            </a:extLst>
          </p:cNvPr>
          <p:cNvSpPr>
            <a:spLocks noGrp="1"/>
          </p:cNvSpPr>
          <p:nvPr>
            <p:ph type="body" sz="quarter" idx="19" hasCustomPrompt="1"/>
          </p:nvPr>
        </p:nvSpPr>
        <p:spPr>
          <a:xfrm>
            <a:off x="850726" y="4863600"/>
            <a:ext cx="3276000" cy="442800"/>
          </a:xfrm>
        </p:spPr>
        <p:txBody>
          <a:bodyPr/>
          <a:lstStyle>
            <a:lvl1pPr marL="0" indent="0">
              <a:buNone/>
              <a:defRPr sz="1600"/>
            </a:lvl1pPr>
          </a:lstStyle>
          <a:p>
            <a:pPr lvl="0"/>
            <a:r>
              <a:rPr lang="en-GB"/>
              <a:t>16pt supporting copy description approximately 20 words.</a:t>
            </a:r>
          </a:p>
        </p:txBody>
      </p:sp>
      <p:grpSp>
        <p:nvGrpSpPr>
          <p:cNvPr id="27" name="Group 26">
            <a:extLst>
              <a:ext uri="{FF2B5EF4-FFF2-40B4-BE49-F238E27FC236}">
                <a16:creationId xmlns:a16="http://schemas.microsoft.com/office/drawing/2014/main" id="{4EF01F31-4B67-4C43-97D1-69733F269F3F}"/>
              </a:ext>
            </a:extLst>
          </p:cNvPr>
          <p:cNvGrpSpPr/>
          <p:nvPr userDrawn="1"/>
        </p:nvGrpSpPr>
        <p:grpSpPr>
          <a:xfrm>
            <a:off x="658813" y="1811338"/>
            <a:ext cx="7395251" cy="1872000"/>
            <a:chOff x="658813" y="2801257"/>
            <a:chExt cx="7395251" cy="3399517"/>
          </a:xfrm>
        </p:grpSpPr>
        <p:cxnSp>
          <p:nvCxnSpPr>
            <p:cNvPr id="29" name="Straight Connector 28">
              <a:extLst>
                <a:ext uri="{FF2B5EF4-FFF2-40B4-BE49-F238E27FC236}">
                  <a16:creationId xmlns:a16="http://schemas.microsoft.com/office/drawing/2014/main" id="{2E87A5DA-9B89-4FFF-8A1C-0E55F46D52A4}"/>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00A804C-F9B7-41F1-B618-D98E08E36D97}"/>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63F983-261D-427F-8E84-6D0E75C36961}"/>
                </a:ext>
              </a:extLst>
            </p:cNvPr>
            <p:cNvCxnSpPr>
              <a:cxnSpLocks/>
            </p:cNvCxnSpPr>
            <p:nvPr userDrawn="1"/>
          </p:nvCxnSpPr>
          <p:spPr>
            <a:xfrm>
              <a:off x="8054064"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C94ED42-E0AD-4B74-AD36-83677FBDCE28}"/>
              </a:ext>
            </a:extLst>
          </p:cNvPr>
          <p:cNvGrpSpPr/>
          <p:nvPr userDrawn="1"/>
        </p:nvGrpSpPr>
        <p:grpSpPr>
          <a:xfrm>
            <a:off x="661420" y="3990406"/>
            <a:ext cx="7396877" cy="1872000"/>
            <a:chOff x="677863" y="2801257"/>
            <a:chExt cx="7396877" cy="3399517"/>
          </a:xfrm>
        </p:grpSpPr>
        <p:cxnSp>
          <p:nvCxnSpPr>
            <p:cNvPr id="35" name="Straight Connector 34">
              <a:extLst>
                <a:ext uri="{FF2B5EF4-FFF2-40B4-BE49-F238E27FC236}">
                  <a16:creationId xmlns:a16="http://schemas.microsoft.com/office/drawing/2014/main" id="{530AC258-8D3D-4ABE-824E-B12054F8CBDE}"/>
                </a:ext>
              </a:extLst>
            </p:cNvPr>
            <p:cNvCxnSpPr>
              <a:cxnSpLocks/>
            </p:cNvCxnSpPr>
            <p:nvPr userDrawn="1"/>
          </p:nvCxnSpPr>
          <p:spPr>
            <a:xfrm>
              <a:off x="67786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8B133CE-CEFC-4CE0-B26F-B5294B97E6A9}"/>
                </a:ext>
              </a:extLst>
            </p:cNvPr>
            <p:cNvCxnSpPr>
              <a:cxnSpLocks/>
            </p:cNvCxnSpPr>
            <p:nvPr userDrawn="1"/>
          </p:nvCxnSpPr>
          <p:spPr>
            <a:xfrm>
              <a:off x="4371249"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CFE73E0-38A2-41B5-A2BE-B0396BED71CA}"/>
                </a:ext>
              </a:extLst>
            </p:cNvPr>
            <p:cNvCxnSpPr>
              <a:cxnSpLocks/>
            </p:cNvCxnSpPr>
            <p:nvPr userDrawn="1"/>
          </p:nvCxnSpPr>
          <p:spPr>
            <a:xfrm>
              <a:off x="8074740"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E2288666-815B-4FFB-8AD7-A7F1EF86EB73}"/>
              </a:ext>
            </a:extLst>
          </p:cNvPr>
          <p:cNvSpPr>
            <a:spLocks noGrp="1"/>
          </p:cNvSpPr>
          <p:nvPr>
            <p:ph type="ftr" sz="quarter" idx="22"/>
          </p:nvPr>
        </p:nvSpPr>
        <p:spPr/>
        <p:txBody>
          <a:bodyPr/>
          <a:lstStyle/>
          <a:p>
            <a:endParaRPr lang="en-GB"/>
          </a:p>
        </p:txBody>
      </p:sp>
      <p:sp>
        <p:nvSpPr>
          <p:cNvPr id="7" name="Slide Number Placeholder 6">
            <a:extLst>
              <a:ext uri="{FF2B5EF4-FFF2-40B4-BE49-F238E27FC236}">
                <a16:creationId xmlns:a16="http://schemas.microsoft.com/office/drawing/2014/main" id="{DC762258-F70B-432D-97B4-9C3E57507F42}"/>
              </a:ext>
            </a:extLst>
          </p:cNvPr>
          <p:cNvSpPr>
            <a:spLocks noGrp="1"/>
          </p:cNvSpPr>
          <p:nvPr>
            <p:ph type="sldNum" sz="quarter" idx="23"/>
          </p:nvPr>
        </p:nvSpPr>
        <p:spPr/>
        <p:txBody>
          <a:bodyPr/>
          <a:lstStyle/>
          <a:p>
            <a:fld id="{1BE232AB-0B06-425F-9ADD-32A9A3D01189}" type="slidenum">
              <a:rPr lang="en-GB" smtClean="0"/>
              <a:pPr/>
              <a:t>‹#›</a:t>
            </a:fld>
            <a:endParaRPr lang="en-GB"/>
          </a:p>
        </p:txBody>
      </p:sp>
      <p:sp>
        <p:nvSpPr>
          <p:cNvPr id="11" name="Text Placeholder 3">
            <a:extLst>
              <a:ext uri="{FF2B5EF4-FFF2-40B4-BE49-F238E27FC236}">
                <a16:creationId xmlns:a16="http://schemas.microsoft.com/office/drawing/2014/main" id="{1B6AA00D-A9F5-E716-2461-C8E7084273CB}"/>
              </a:ext>
            </a:extLst>
          </p:cNvPr>
          <p:cNvSpPr>
            <a:spLocks noGrp="1"/>
          </p:cNvSpPr>
          <p:nvPr>
            <p:ph type="body" sz="quarter" idx="24" hasCustomPrompt="1"/>
          </p:nvPr>
        </p:nvSpPr>
        <p:spPr>
          <a:xfrm>
            <a:off x="4582887" y="1811338"/>
            <a:ext cx="3276000" cy="774000"/>
          </a:xfrm>
        </p:spPr>
        <p:txBody>
          <a:bodyPr/>
          <a:lstStyle>
            <a:lvl1pPr marL="0" indent="0">
              <a:buNone/>
              <a:defRPr>
                <a:solidFill>
                  <a:schemeClr val="accent1"/>
                </a:solidFill>
              </a:defRPr>
            </a:lvl1pPr>
          </a:lstStyle>
          <a:p>
            <a:pPr lvl="0"/>
            <a:r>
              <a:rPr lang="en-GB"/>
              <a:t>Large display copy, value statement</a:t>
            </a:r>
          </a:p>
        </p:txBody>
      </p:sp>
      <p:sp>
        <p:nvSpPr>
          <p:cNvPr id="13" name="Text Placeholder 9">
            <a:extLst>
              <a:ext uri="{FF2B5EF4-FFF2-40B4-BE49-F238E27FC236}">
                <a16:creationId xmlns:a16="http://schemas.microsoft.com/office/drawing/2014/main" id="{2E50A566-BD37-D113-3E36-7E79771C9702}"/>
              </a:ext>
            </a:extLst>
          </p:cNvPr>
          <p:cNvSpPr>
            <a:spLocks noGrp="1"/>
          </p:cNvSpPr>
          <p:nvPr>
            <p:ph type="body" sz="quarter" idx="25" hasCustomPrompt="1"/>
          </p:nvPr>
        </p:nvSpPr>
        <p:spPr>
          <a:xfrm>
            <a:off x="4582887" y="2754538"/>
            <a:ext cx="3276000" cy="442800"/>
          </a:xfrm>
        </p:spPr>
        <p:txBody>
          <a:bodyPr/>
          <a:lstStyle>
            <a:lvl1pPr marL="0" indent="0">
              <a:buNone/>
              <a:defRPr sz="1600"/>
            </a:lvl1pPr>
          </a:lstStyle>
          <a:p>
            <a:pPr lvl="0"/>
            <a:r>
              <a:rPr lang="en-GB"/>
              <a:t>16pt supporting copy description approximately 20 words.</a:t>
            </a:r>
          </a:p>
        </p:txBody>
      </p:sp>
      <p:sp>
        <p:nvSpPr>
          <p:cNvPr id="14" name="Text Placeholder 4">
            <a:extLst>
              <a:ext uri="{FF2B5EF4-FFF2-40B4-BE49-F238E27FC236}">
                <a16:creationId xmlns:a16="http://schemas.microsoft.com/office/drawing/2014/main" id="{1945AF68-134C-1AD7-7991-B728BFFC9908}"/>
              </a:ext>
            </a:extLst>
          </p:cNvPr>
          <p:cNvSpPr>
            <a:spLocks noGrp="1"/>
          </p:cNvSpPr>
          <p:nvPr>
            <p:ph type="body" sz="quarter" idx="26" hasCustomPrompt="1"/>
          </p:nvPr>
        </p:nvSpPr>
        <p:spPr>
          <a:xfrm>
            <a:off x="4582887" y="3990406"/>
            <a:ext cx="3276000" cy="774000"/>
          </a:xfrm>
        </p:spPr>
        <p:txBody>
          <a:bodyPr/>
          <a:lstStyle>
            <a:lvl1pPr marL="0" indent="0">
              <a:buNone/>
              <a:defRPr>
                <a:solidFill>
                  <a:schemeClr val="accent1"/>
                </a:solidFill>
              </a:defRPr>
            </a:lvl1pPr>
          </a:lstStyle>
          <a:p>
            <a:pPr lvl="0"/>
            <a:r>
              <a:rPr lang="en-GB"/>
              <a:t>Large display copy, value statement</a:t>
            </a:r>
          </a:p>
        </p:txBody>
      </p:sp>
      <p:sp>
        <p:nvSpPr>
          <p:cNvPr id="15" name="Text Placeholder 27">
            <a:extLst>
              <a:ext uri="{FF2B5EF4-FFF2-40B4-BE49-F238E27FC236}">
                <a16:creationId xmlns:a16="http://schemas.microsoft.com/office/drawing/2014/main" id="{974A3A64-16F6-6DAD-AC29-314FDF4A96BD}"/>
              </a:ext>
            </a:extLst>
          </p:cNvPr>
          <p:cNvSpPr>
            <a:spLocks noGrp="1"/>
          </p:cNvSpPr>
          <p:nvPr>
            <p:ph type="body" sz="quarter" idx="27" hasCustomPrompt="1"/>
          </p:nvPr>
        </p:nvSpPr>
        <p:spPr>
          <a:xfrm>
            <a:off x="4582887" y="4863600"/>
            <a:ext cx="3276000" cy="442800"/>
          </a:xfrm>
        </p:spPr>
        <p:txBody>
          <a:bodyPr/>
          <a:lstStyle>
            <a:lvl1pPr marL="0" indent="0">
              <a:buNone/>
              <a:defRPr sz="1600"/>
            </a:lvl1pPr>
          </a:lstStyle>
          <a:p>
            <a:pPr lvl="0"/>
            <a:r>
              <a:rPr lang="en-GB"/>
              <a:t>16pt supporting copy description approximately 20 words.</a:t>
            </a:r>
          </a:p>
        </p:txBody>
      </p:sp>
      <p:sp>
        <p:nvSpPr>
          <p:cNvPr id="16" name="Text Placeholder 3">
            <a:extLst>
              <a:ext uri="{FF2B5EF4-FFF2-40B4-BE49-F238E27FC236}">
                <a16:creationId xmlns:a16="http://schemas.microsoft.com/office/drawing/2014/main" id="{7238EC96-03A7-5398-D940-5976CDC4986F}"/>
              </a:ext>
            </a:extLst>
          </p:cNvPr>
          <p:cNvSpPr>
            <a:spLocks noGrp="1"/>
          </p:cNvSpPr>
          <p:nvPr>
            <p:ph type="body" sz="quarter" idx="28" hasCustomPrompt="1"/>
          </p:nvPr>
        </p:nvSpPr>
        <p:spPr>
          <a:xfrm>
            <a:off x="8257708" y="1811338"/>
            <a:ext cx="3276000" cy="774000"/>
          </a:xfrm>
        </p:spPr>
        <p:txBody>
          <a:bodyPr/>
          <a:lstStyle>
            <a:lvl1pPr marL="0" indent="0">
              <a:buNone/>
              <a:defRPr>
                <a:solidFill>
                  <a:schemeClr val="accent1"/>
                </a:solidFill>
              </a:defRPr>
            </a:lvl1pPr>
          </a:lstStyle>
          <a:p>
            <a:pPr lvl="0"/>
            <a:r>
              <a:rPr lang="en-GB"/>
              <a:t>Large display copy, value statement</a:t>
            </a:r>
          </a:p>
        </p:txBody>
      </p:sp>
      <p:sp>
        <p:nvSpPr>
          <p:cNvPr id="17" name="Text Placeholder 9">
            <a:extLst>
              <a:ext uri="{FF2B5EF4-FFF2-40B4-BE49-F238E27FC236}">
                <a16:creationId xmlns:a16="http://schemas.microsoft.com/office/drawing/2014/main" id="{969BA542-B4AC-6B71-E144-B45D9D94ED67}"/>
              </a:ext>
            </a:extLst>
          </p:cNvPr>
          <p:cNvSpPr>
            <a:spLocks noGrp="1"/>
          </p:cNvSpPr>
          <p:nvPr>
            <p:ph type="body" sz="quarter" idx="29" hasCustomPrompt="1"/>
          </p:nvPr>
        </p:nvSpPr>
        <p:spPr>
          <a:xfrm>
            <a:off x="8257708" y="2754538"/>
            <a:ext cx="3276000" cy="442800"/>
          </a:xfrm>
        </p:spPr>
        <p:txBody>
          <a:bodyPr/>
          <a:lstStyle>
            <a:lvl1pPr marL="0" indent="0">
              <a:buNone/>
              <a:defRPr sz="1600"/>
            </a:lvl1pPr>
          </a:lstStyle>
          <a:p>
            <a:pPr lvl="0"/>
            <a:r>
              <a:rPr lang="en-GB"/>
              <a:t>16pt supporting copy description approximately 20 words.</a:t>
            </a:r>
          </a:p>
        </p:txBody>
      </p:sp>
      <p:sp>
        <p:nvSpPr>
          <p:cNvPr id="18" name="Text Placeholder 4">
            <a:extLst>
              <a:ext uri="{FF2B5EF4-FFF2-40B4-BE49-F238E27FC236}">
                <a16:creationId xmlns:a16="http://schemas.microsoft.com/office/drawing/2014/main" id="{EA103E80-09E3-0954-53E4-9C1AD54ADD7A}"/>
              </a:ext>
            </a:extLst>
          </p:cNvPr>
          <p:cNvSpPr>
            <a:spLocks noGrp="1"/>
          </p:cNvSpPr>
          <p:nvPr>
            <p:ph type="body" sz="quarter" idx="30" hasCustomPrompt="1"/>
          </p:nvPr>
        </p:nvSpPr>
        <p:spPr>
          <a:xfrm>
            <a:off x="8257708" y="3990406"/>
            <a:ext cx="3276000" cy="774000"/>
          </a:xfrm>
        </p:spPr>
        <p:txBody>
          <a:bodyPr/>
          <a:lstStyle>
            <a:lvl1pPr marL="0" indent="0">
              <a:buNone/>
              <a:defRPr>
                <a:solidFill>
                  <a:schemeClr val="accent1"/>
                </a:solidFill>
              </a:defRPr>
            </a:lvl1pPr>
          </a:lstStyle>
          <a:p>
            <a:pPr lvl="0"/>
            <a:r>
              <a:rPr lang="en-GB"/>
              <a:t>Large display copy, value statement</a:t>
            </a:r>
          </a:p>
        </p:txBody>
      </p:sp>
      <p:sp>
        <p:nvSpPr>
          <p:cNvPr id="20" name="Text Placeholder 27">
            <a:extLst>
              <a:ext uri="{FF2B5EF4-FFF2-40B4-BE49-F238E27FC236}">
                <a16:creationId xmlns:a16="http://schemas.microsoft.com/office/drawing/2014/main" id="{371B2AFC-8255-9B93-8329-CC2CB664AA2C}"/>
              </a:ext>
            </a:extLst>
          </p:cNvPr>
          <p:cNvSpPr>
            <a:spLocks noGrp="1"/>
          </p:cNvSpPr>
          <p:nvPr>
            <p:ph type="body" sz="quarter" idx="31" hasCustomPrompt="1"/>
          </p:nvPr>
        </p:nvSpPr>
        <p:spPr>
          <a:xfrm>
            <a:off x="8257708" y="4863600"/>
            <a:ext cx="3276000" cy="442800"/>
          </a:xfrm>
        </p:spPr>
        <p:txBody>
          <a:bodyPr/>
          <a:lstStyle>
            <a:lvl1pPr marL="0" indent="0">
              <a:buNone/>
              <a:defRPr sz="1600"/>
            </a:lvl1pPr>
          </a:lstStyle>
          <a:p>
            <a:pPr lvl="0"/>
            <a:r>
              <a:rPr lang="en-GB"/>
              <a:t>16pt supporting copy description approximately 20 words.</a:t>
            </a:r>
          </a:p>
        </p:txBody>
      </p:sp>
    </p:spTree>
    <p:extLst>
      <p:ext uri="{BB962C8B-B14F-4D97-AF65-F5344CB8AC3E}">
        <p14:creationId xmlns:p14="http://schemas.microsoft.com/office/powerpoint/2010/main" val="3565027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x matri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2278800" y="18900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a:t>Supporting heading</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418800" y="18900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a:t>Supporting heading</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2278800" y="41256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a:t>Supporting heading</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2278800" y="2292031"/>
            <a:ext cx="3492000" cy="1288800"/>
          </a:xfrm>
        </p:spPr>
        <p:txBody>
          <a:bodyPr/>
          <a:lstStyle>
            <a:lvl1pPr marL="0" indent="0" algn="ctr">
              <a:buNone/>
              <a:defRPr sz="1600"/>
            </a:lvl1pPr>
          </a:lstStyle>
          <a:p>
            <a:pPr lvl="0"/>
            <a:r>
              <a:rPr lang="en-GB"/>
              <a:t>16pt supporting copy approximately</a:t>
            </a:r>
            <a:br>
              <a:rPr lang="en-GB"/>
            </a:br>
            <a:r>
              <a:rPr lang="en-GB"/>
              <a:t>25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exercitationem</a:t>
            </a:r>
            <a:r>
              <a:rPr lang="en-GB"/>
              <a:t> </a:t>
            </a:r>
            <a:r>
              <a:rPr lang="en-GB" err="1"/>
              <a:t>ullam</a:t>
            </a:r>
            <a:r>
              <a:rPr lang="en-GB"/>
              <a:t> corporis </a:t>
            </a:r>
            <a:r>
              <a:rPr lang="en-GB" err="1"/>
              <a:t>suscipit</a:t>
            </a:r>
            <a:r>
              <a:rPr lang="en-GB"/>
              <a:t> </a:t>
            </a:r>
            <a:r>
              <a:rPr lang="en-GB" err="1"/>
              <a:t>laboriosam</a:t>
            </a:r>
            <a:r>
              <a:rPr lang="en-GB"/>
              <a:t>, </a:t>
            </a:r>
            <a:r>
              <a:rPr lang="en-GB" err="1"/>
              <a:t>nsi</a:t>
            </a:r>
            <a:r>
              <a:rPr lang="en-GB"/>
              <a:t> </a:t>
            </a:r>
            <a:r>
              <a:rPr lang="en-GB" err="1"/>
              <a:t>ut</a:t>
            </a:r>
            <a:r>
              <a:rPr lang="en-GB"/>
              <a:t> </a:t>
            </a:r>
            <a:r>
              <a:rPr lang="en-GB" err="1"/>
              <a:t>aliquid</a:t>
            </a:r>
            <a:r>
              <a:rPr lang="en-GB"/>
              <a:t> ex </a:t>
            </a:r>
            <a:r>
              <a:rPr lang="en-GB" err="1"/>
              <a:t>ea</a:t>
            </a:r>
            <a:r>
              <a:rPr lang="en-GB"/>
              <a:t> </a:t>
            </a:r>
            <a:r>
              <a:rPr lang="en-GB" err="1"/>
              <a:t>commodi</a:t>
            </a:r>
            <a:r>
              <a:rPr lang="en-GB"/>
              <a:t> </a:t>
            </a:r>
            <a:r>
              <a:rPr lang="en-GB" err="1"/>
              <a:t>consequatur</a:t>
            </a:r>
            <a:r>
              <a:rPr lang="en-GB"/>
              <a:t> </a:t>
            </a:r>
            <a:r>
              <a:rPr lang="en-GB" err="1"/>
              <a:t>auteml</a:t>
            </a:r>
            <a:r>
              <a:rPr lang="en-GB"/>
              <a:t> </a:t>
            </a:r>
            <a:r>
              <a:rPr lang="en-GB" err="1"/>
              <a:t>eum</a:t>
            </a:r>
            <a:r>
              <a:rPr lang="en-GB"/>
              <a:t> </a:t>
            </a:r>
            <a:r>
              <a:rPr lang="en-GB" err="1"/>
              <a:t>iure</a:t>
            </a:r>
            <a:r>
              <a:rPr lang="en-GB"/>
              <a:t>.</a:t>
            </a:r>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6418800" y="2292031"/>
            <a:ext cx="3492000" cy="1288800"/>
          </a:xfrm>
        </p:spPr>
        <p:txBody>
          <a:bodyPr/>
          <a:lstStyle>
            <a:lvl1pPr marL="0" indent="0" algn="ctr">
              <a:buNone/>
              <a:defRPr sz="1600"/>
            </a:lvl1pPr>
          </a:lstStyle>
          <a:p>
            <a:pPr lvl="0"/>
            <a:r>
              <a:rPr lang="en-GB"/>
              <a:t>16pt supporting copy approximately</a:t>
            </a:r>
            <a:br>
              <a:rPr lang="en-GB"/>
            </a:br>
            <a:r>
              <a:rPr lang="en-GB"/>
              <a:t>25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exercitationem</a:t>
            </a:r>
            <a:r>
              <a:rPr lang="en-GB"/>
              <a:t> </a:t>
            </a:r>
            <a:r>
              <a:rPr lang="en-GB" err="1"/>
              <a:t>ullam</a:t>
            </a:r>
            <a:r>
              <a:rPr lang="en-GB"/>
              <a:t> corporis </a:t>
            </a:r>
            <a:r>
              <a:rPr lang="en-GB" err="1"/>
              <a:t>suscipit</a:t>
            </a:r>
            <a:r>
              <a:rPr lang="en-GB"/>
              <a:t> </a:t>
            </a:r>
            <a:r>
              <a:rPr lang="en-GB" err="1"/>
              <a:t>laboriosam</a:t>
            </a:r>
            <a:r>
              <a:rPr lang="en-GB"/>
              <a:t>, </a:t>
            </a:r>
            <a:r>
              <a:rPr lang="en-GB" err="1"/>
              <a:t>nsi</a:t>
            </a:r>
            <a:r>
              <a:rPr lang="en-GB"/>
              <a:t> </a:t>
            </a:r>
            <a:r>
              <a:rPr lang="en-GB" err="1"/>
              <a:t>ut</a:t>
            </a:r>
            <a:r>
              <a:rPr lang="en-GB"/>
              <a:t> </a:t>
            </a:r>
            <a:r>
              <a:rPr lang="en-GB" err="1"/>
              <a:t>aliquid</a:t>
            </a:r>
            <a:r>
              <a:rPr lang="en-GB"/>
              <a:t> ex </a:t>
            </a:r>
            <a:r>
              <a:rPr lang="en-GB" err="1"/>
              <a:t>ea</a:t>
            </a:r>
            <a:r>
              <a:rPr lang="en-GB"/>
              <a:t> </a:t>
            </a:r>
            <a:r>
              <a:rPr lang="en-GB" err="1"/>
              <a:t>commodi</a:t>
            </a:r>
            <a:r>
              <a:rPr lang="en-GB"/>
              <a:t> </a:t>
            </a:r>
            <a:r>
              <a:rPr lang="en-GB" err="1"/>
              <a:t>consequatur</a:t>
            </a:r>
            <a:r>
              <a:rPr lang="en-GB"/>
              <a:t> </a:t>
            </a:r>
            <a:r>
              <a:rPr lang="en-GB" err="1"/>
              <a:t>auteml</a:t>
            </a:r>
            <a:r>
              <a:rPr lang="en-GB"/>
              <a:t> </a:t>
            </a:r>
            <a:r>
              <a:rPr lang="en-GB" err="1"/>
              <a:t>eum</a:t>
            </a:r>
            <a:r>
              <a:rPr lang="en-GB"/>
              <a:t> </a:t>
            </a:r>
            <a:r>
              <a:rPr lang="en-GB" err="1"/>
              <a:t>iure</a:t>
            </a:r>
            <a:r>
              <a:rPr lang="en-GB"/>
              <a:t>.</a:t>
            </a:r>
          </a:p>
          <a:p>
            <a:pPr lvl="0"/>
            <a:endParaRPr lang="en-GB"/>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2278800" y="4525200"/>
            <a:ext cx="3492000" cy="1288800"/>
          </a:xfrm>
        </p:spPr>
        <p:txBody>
          <a:bodyPr/>
          <a:lstStyle>
            <a:lvl1pPr marL="0" indent="0" algn="ctr">
              <a:buNone/>
              <a:defRPr sz="1600"/>
            </a:lvl1pPr>
          </a:lstStyle>
          <a:p>
            <a:pPr lvl="0"/>
            <a:r>
              <a:rPr lang="en-GB"/>
              <a:t>16pt supporting copy approximately</a:t>
            </a:r>
            <a:br>
              <a:rPr lang="en-GB"/>
            </a:br>
            <a:r>
              <a:rPr lang="en-GB"/>
              <a:t>25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exercitationem</a:t>
            </a:r>
            <a:r>
              <a:rPr lang="en-GB"/>
              <a:t> </a:t>
            </a:r>
            <a:r>
              <a:rPr lang="en-GB" err="1"/>
              <a:t>ullam</a:t>
            </a:r>
            <a:r>
              <a:rPr lang="en-GB"/>
              <a:t> corporis </a:t>
            </a:r>
            <a:r>
              <a:rPr lang="en-GB" err="1"/>
              <a:t>suscipit</a:t>
            </a:r>
            <a:r>
              <a:rPr lang="en-GB"/>
              <a:t> </a:t>
            </a:r>
            <a:r>
              <a:rPr lang="en-GB" err="1"/>
              <a:t>laboriosam</a:t>
            </a:r>
            <a:r>
              <a:rPr lang="en-GB"/>
              <a:t>, </a:t>
            </a:r>
            <a:r>
              <a:rPr lang="en-GB" err="1"/>
              <a:t>nsi</a:t>
            </a:r>
            <a:r>
              <a:rPr lang="en-GB"/>
              <a:t> </a:t>
            </a:r>
            <a:r>
              <a:rPr lang="en-GB" err="1"/>
              <a:t>ut</a:t>
            </a:r>
            <a:r>
              <a:rPr lang="en-GB"/>
              <a:t> </a:t>
            </a:r>
            <a:r>
              <a:rPr lang="en-GB" err="1"/>
              <a:t>aliquid</a:t>
            </a:r>
            <a:r>
              <a:rPr lang="en-GB"/>
              <a:t> ex </a:t>
            </a:r>
            <a:r>
              <a:rPr lang="en-GB" err="1"/>
              <a:t>ea</a:t>
            </a:r>
            <a:r>
              <a:rPr lang="en-GB"/>
              <a:t> </a:t>
            </a:r>
            <a:r>
              <a:rPr lang="en-GB" err="1"/>
              <a:t>commodi</a:t>
            </a:r>
            <a:r>
              <a:rPr lang="en-GB"/>
              <a:t> </a:t>
            </a:r>
            <a:r>
              <a:rPr lang="en-GB" err="1"/>
              <a:t>consequatur</a:t>
            </a:r>
            <a:r>
              <a:rPr lang="en-GB"/>
              <a:t> </a:t>
            </a:r>
            <a:r>
              <a:rPr lang="en-GB" err="1"/>
              <a:t>auteml</a:t>
            </a:r>
            <a:r>
              <a:rPr lang="en-GB"/>
              <a:t> </a:t>
            </a:r>
            <a:r>
              <a:rPr lang="en-GB" err="1"/>
              <a:t>eum</a:t>
            </a:r>
            <a:r>
              <a:rPr lang="en-GB"/>
              <a:t> </a:t>
            </a:r>
            <a:r>
              <a:rPr lang="en-GB" err="1"/>
              <a:t>iure</a:t>
            </a:r>
            <a:r>
              <a:rPr lang="en-GB"/>
              <a:t>.</a:t>
            </a:r>
          </a:p>
          <a:p>
            <a:pPr lvl="0"/>
            <a:endParaRPr lang="en-GB"/>
          </a:p>
        </p:txBody>
      </p:sp>
      <p:cxnSp>
        <p:nvCxnSpPr>
          <p:cNvPr id="14" name="Straight Connector 13">
            <a:extLst>
              <a:ext uri="{FF2B5EF4-FFF2-40B4-BE49-F238E27FC236}">
                <a16:creationId xmlns:a16="http://schemas.microsoft.com/office/drawing/2014/main" id="{0C6F116D-AB1A-4A02-9AF7-1B2C6449DE35}"/>
              </a:ext>
            </a:extLst>
          </p:cNvPr>
          <p:cNvCxnSpPr>
            <a:cxnSpLocks/>
          </p:cNvCxnSpPr>
          <p:nvPr userDrawn="1"/>
        </p:nvCxnSpPr>
        <p:spPr>
          <a:xfrm>
            <a:off x="6096000" y="1811338"/>
            <a:ext cx="0" cy="4354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A36CEC-F4BA-4EED-9C66-A18F5FB061D4}"/>
              </a:ext>
            </a:extLst>
          </p:cNvPr>
          <p:cNvCxnSpPr>
            <a:cxnSpLocks/>
          </p:cNvCxnSpPr>
          <p:nvPr userDrawn="1"/>
        </p:nvCxnSpPr>
        <p:spPr>
          <a:xfrm>
            <a:off x="2279650" y="3848514"/>
            <a:ext cx="76327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7FF2B72-512C-4010-85BE-147BD09649CF}"/>
              </a:ext>
            </a:extLst>
          </p:cNvPr>
          <p:cNvSpPr>
            <a:spLocks noGrp="1"/>
          </p:cNvSpPr>
          <p:nvPr>
            <p:ph type="body" sz="quarter" idx="16" hasCustomPrompt="1"/>
          </p:nvPr>
        </p:nvSpPr>
        <p:spPr>
          <a:xfrm>
            <a:off x="6418800" y="4125600"/>
            <a:ext cx="3491957"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a:t>Supporting heading</a:t>
            </a:r>
          </a:p>
        </p:txBody>
      </p:sp>
      <p:sp>
        <p:nvSpPr>
          <p:cNvPr id="9" name="Text Placeholder 8">
            <a:extLst>
              <a:ext uri="{FF2B5EF4-FFF2-40B4-BE49-F238E27FC236}">
                <a16:creationId xmlns:a16="http://schemas.microsoft.com/office/drawing/2014/main" id="{F5389F8A-A639-428F-9FFF-80A339785B37}"/>
              </a:ext>
            </a:extLst>
          </p:cNvPr>
          <p:cNvSpPr>
            <a:spLocks noGrp="1"/>
          </p:cNvSpPr>
          <p:nvPr>
            <p:ph type="body" sz="quarter" idx="17" hasCustomPrompt="1"/>
          </p:nvPr>
        </p:nvSpPr>
        <p:spPr>
          <a:xfrm>
            <a:off x="6418263" y="4525200"/>
            <a:ext cx="3492500" cy="1288800"/>
          </a:xfrm>
        </p:spPr>
        <p:txBody>
          <a:bodyPr/>
          <a:lstStyle>
            <a:lvl1pPr marL="0" indent="0" algn="ctr">
              <a:buNone/>
              <a:defRPr sz="1600"/>
            </a:lvl1pPr>
          </a:lstStyle>
          <a:p>
            <a:pPr lvl="0"/>
            <a:r>
              <a:rPr lang="en-GB"/>
              <a:t>16pt supporting copy approximately</a:t>
            </a:r>
            <a:br>
              <a:rPr lang="en-GB"/>
            </a:br>
            <a:r>
              <a:rPr lang="en-GB"/>
              <a:t>25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exercitationem</a:t>
            </a:r>
            <a:r>
              <a:rPr lang="en-GB"/>
              <a:t> </a:t>
            </a:r>
            <a:r>
              <a:rPr lang="en-GB" err="1"/>
              <a:t>ullam</a:t>
            </a:r>
            <a:r>
              <a:rPr lang="en-GB"/>
              <a:t> corporis </a:t>
            </a:r>
            <a:r>
              <a:rPr lang="en-GB" err="1"/>
              <a:t>suscipit</a:t>
            </a:r>
            <a:r>
              <a:rPr lang="en-GB"/>
              <a:t> </a:t>
            </a:r>
            <a:r>
              <a:rPr lang="en-GB" err="1"/>
              <a:t>laboriosam</a:t>
            </a:r>
            <a:r>
              <a:rPr lang="en-GB"/>
              <a:t>, </a:t>
            </a:r>
            <a:r>
              <a:rPr lang="en-GB" err="1"/>
              <a:t>nsi</a:t>
            </a:r>
            <a:r>
              <a:rPr lang="en-GB"/>
              <a:t> </a:t>
            </a:r>
            <a:r>
              <a:rPr lang="en-GB" err="1"/>
              <a:t>ut</a:t>
            </a:r>
            <a:r>
              <a:rPr lang="en-GB"/>
              <a:t> </a:t>
            </a:r>
            <a:r>
              <a:rPr lang="en-GB" err="1"/>
              <a:t>aliquid</a:t>
            </a:r>
            <a:r>
              <a:rPr lang="en-GB"/>
              <a:t> ex </a:t>
            </a:r>
            <a:r>
              <a:rPr lang="en-GB" err="1"/>
              <a:t>ea</a:t>
            </a:r>
            <a:r>
              <a:rPr lang="en-GB"/>
              <a:t> </a:t>
            </a:r>
            <a:r>
              <a:rPr lang="en-GB" err="1"/>
              <a:t>commodi</a:t>
            </a:r>
            <a:r>
              <a:rPr lang="en-GB"/>
              <a:t> </a:t>
            </a:r>
            <a:r>
              <a:rPr lang="en-GB" err="1"/>
              <a:t>consequatur</a:t>
            </a:r>
            <a:r>
              <a:rPr lang="en-GB"/>
              <a:t> </a:t>
            </a:r>
            <a:r>
              <a:rPr lang="en-GB" err="1"/>
              <a:t>auteml</a:t>
            </a:r>
            <a:r>
              <a:rPr lang="en-GB"/>
              <a:t> </a:t>
            </a:r>
            <a:r>
              <a:rPr lang="en-GB" err="1"/>
              <a:t>eum</a:t>
            </a:r>
            <a:r>
              <a:rPr lang="en-GB"/>
              <a:t> </a:t>
            </a:r>
            <a:r>
              <a:rPr lang="en-GB" err="1"/>
              <a:t>iure</a:t>
            </a:r>
            <a:r>
              <a:rPr lang="en-GB"/>
              <a:t>.</a:t>
            </a:r>
          </a:p>
        </p:txBody>
      </p:sp>
      <p:sp>
        <p:nvSpPr>
          <p:cNvPr id="3" name="Footer Placeholder 2">
            <a:extLst>
              <a:ext uri="{FF2B5EF4-FFF2-40B4-BE49-F238E27FC236}">
                <a16:creationId xmlns:a16="http://schemas.microsoft.com/office/drawing/2014/main" id="{0B024D79-E118-4261-B0FE-78FF659D4564}"/>
              </a:ext>
            </a:extLst>
          </p:cNvPr>
          <p:cNvSpPr>
            <a:spLocks noGrp="1"/>
          </p:cNvSpPr>
          <p:nvPr>
            <p:ph type="ftr" sz="quarter" idx="18"/>
          </p:nvPr>
        </p:nvSpPr>
        <p:spPr/>
        <p:txBody>
          <a:bodyPr/>
          <a:lstStyle/>
          <a:p>
            <a:endParaRPr lang="en-GB"/>
          </a:p>
        </p:txBody>
      </p:sp>
      <p:sp>
        <p:nvSpPr>
          <p:cNvPr id="7" name="Slide Number Placeholder 6">
            <a:extLst>
              <a:ext uri="{FF2B5EF4-FFF2-40B4-BE49-F238E27FC236}">
                <a16:creationId xmlns:a16="http://schemas.microsoft.com/office/drawing/2014/main" id="{830946E7-114D-43EE-ABEB-A30D465A3421}"/>
              </a:ext>
            </a:extLst>
          </p:cNvPr>
          <p:cNvSpPr>
            <a:spLocks noGrp="1"/>
          </p:cNvSpPr>
          <p:nvPr>
            <p:ph type="sldNum" sz="quarter" idx="19"/>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1231194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a:t>Main heading </a:t>
            </a:r>
          </a:p>
        </p:txBody>
      </p:sp>
      <p:sp>
        <p:nvSpPr>
          <p:cNvPr id="3" name="Media Placeholder 2">
            <a:extLst>
              <a:ext uri="{FF2B5EF4-FFF2-40B4-BE49-F238E27FC236}">
                <a16:creationId xmlns:a16="http://schemas.microsoft.com/office/drawing/2014/main" id="{511C8CDD-36AD-4D9A-9ECB-DB3F236688F5}"/>
              </a:ext>
            </a:extLst>
          </p:cNvPr>
          <p:cNvSpPr>
            <a:spLocks noGrp="1"/>
          </p:cNvSpPr>
          <p:nvPr>
            <p:ph type="media"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indent="0" algn="ctr">
              <a:buFontTx/>
              <a:buNone/>
              <a:defRPr sz="1800"/>
            </a:lvl1pPr>
          </a:lstStyle>
          <a:p>
            <a:r>
              <a:rPr lang="en-GB"/>
              <a:t>Click on the icon to add media</a:t>
            </a:r>
          </a:p>
        </p:txBody>
      </p:sp>
      <p:sp>
        <p:nvSpPr>
          <p:cNvPr id="2" name="Footer Placeholder 1">
            <a:extLst>
              <a:ext uri="{FF2B5EF4-FFF2-40B4-BE49-F238E27FC236}">
                <a16:creationId xmlns:a16="http://schemas.microsoft.com/office/drawing/2014/main" id="{4F780FC4-2FA4-41CD-8E51-33935D575ECD}"/>
              </a:ext>
            </a:extLst>
          </p:cNvPr>
          <p:cNvSpPr>
            <a:spLocks noGrp="1"/>
          </p:cNvSpPr>
          <p:nvPr>
            <p:ph type="ftr" sz="quarter" idx="13"/>
          </p:nvPr>
        </p:nvSpPr>
        <p:spPr/>
        <p:txBody>
          <a:bodyPr/>
          <a:lstStyle/>
          <a:p>
            <a:endParaRPr lang="en-GB"/>
          </a:p>
        </p:txBody>
      </p:sp>
      <p:sp>
        <p:nvSpPr>
          <p:cNvPr id="5" name="Slide Number Placeholder 4">
            <a:extLst>
              <a:ext uri="{FF2B5EF4-FFF2-40B4-BE49-F238E27FC236}">
                <a16:creationId xmlns:a16="http://schemas.microsoft.com/office/drawing/2014/main" id="{3FF17C92-48FF-40D7-A1DB-806E7779A90E}"/>
              </a:ext>
            </a:extLst>
          </p:cNvPr>
          <p:cNvSpPr>
            <a:spLocks noGrp="1"/>
          </p:cNvSpPr>
          <p:nvPr>
            <p:ph type="sldNum" sz="quarter" idx="14"/>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1489550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a:t>Main heading </a:t>
            </a:r>
          </a:p>
        </p:txBody>
      </p:sp>
      <p:sp>
        <p:nvSpPr>
          <p:cNvPr id="5" name="Picture Placeholder 4">
            <a:extLst>
              <a:ext uri="{FF2B5EF4-FFF2-40B4-BE49-F238E27FC236}">
                <a16:creationId xmlns:a16="http://schemas.microsoft.com/office/drawing/2014/main" id="{37F14EF7-3C01-41FF-99B8-A80CF85BC22F}"/>
              </a:ext>
            </a:extLst>
          </p:cNvPr>
          <p:cNvSpPr>
            <a:spLocks noGrp="1"/>
          </p:cNvSpPr>
          <p:nvPr>
            <p:ph type="pic"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7" name="Text Placeholder 2">
            <a:extLst>
              <a:ext uri="{FF2B5EF4-FFF2-40B4-BE49-F238E27FC236}">
                <a16:creationId xmlns:a16="http://schemas.microsoft.com/office/drawing/2014/main" id="{41264D5E-B5F3-41C4-AC1D-AC0CEA36F747}"/>
              </a:ext>
            </a:extLst>
          </p:cNvPr>
          <p:cNvSpPr>
            <a:spLocks noGrp="1"/>
          </p:cNvSpPr>
          <p:nvPr>
            <p:ph type="body" sz="quarter" idx="24"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a:t>© Copyright</a:t>
            </a:r>
          </a:p>
        </p:txBody>
      </p:sp>
      <p:sp>
        <p:nvSpPr>
          <p:cNvPr id="2" name="Footer Placeholder 1">
            <a:extLst>
              <a:ext uri="{FF2B5EF4-FFF2-40B4-BE49-F238E27FC236}">
                <a16:creationId xmlns:a16="http://schemas.microsoft.com/office/drawing/2014/main" id="{B8CBD6AC-E677-4A0A-89C6-9B9556EA4299}"/>
              </a:ext>
            </a:extLst>
          </p:cNvPr>
          <p:cNvSpPr>
            <a:spLocks noGrp="1"/>
          </p:cNvSpPr>
          <p:nvPr>
            <p:ph type="ftr" sz="quarter" idx="25"/>
          </p:nvPr>
        </p:nvSpPr>
        <p:spPr/>
        <p:txBody>
          <a:bodyPr/>
          <a:lstStyle/>
          <a:p>
            <a:endParaRPr lang="en-GB"/>
          </a:p>
        </p:txBody>
      </p:sp>
      <p:sp>
        <p:nvSpPr>
          <p:cNvPr id="3" name="Slide Number Placeholder 2">
            <a:extLst>
              <a:ext uri="{FF2B5EF4-FFF2-40B4-BE49-F238E27FC236}">
                <a16:creationId xmlns:a16="http://schemas.microsoft.com/office/drawing/2014/main" id="{7B373CDC-E785-4797-8E61-FE03967E7230}"/>
              </a:ext>
            </a:extLst>
          </p:cNvPr>
          <p:cNvSpPr>
            <a:spLocks noGrp="1"/>
          </p:cNvSpPr>
          <p:nvPr>
            <p:ph type="sldNum" sz="quarter" idx="26"/>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3835239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78525"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5" name="Picture Placeholder 3">
            <a:extLst>
              <a:ext uri="{FF2B5EF4-FFF2-40B4-BE49-F238E27FC236}">
                <a16:creationId xmlns:a16="http://schemas.microsoft.com/office/drawing/2014/main" id="{1C262F76-6DCD-4E66-8B34-63019F8A517D}"/>
              </a:ext>
            </a:extLst>
          </p:cNvPr>
          <p:cNvSpPr>
            <a:spLocks noGrp="1"/>
          </p:cNvSpPr>
          <p:nvPr>
            <p:ph type="pic" sz="quarter" idx="11" hasCustomPrompt="1"/>
          </p:nvPr>
        </p:nvSpPr>
        <p:spPr>
          <a:xfrm>
            <a:off x="6213477" y="0"/>
            <a:ext cx="5971326"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754EF402-C451-403B-AB49-B445BD4E1830}"/>
              </a:ext>
            </a:extLst>
          </p:cNvPr>
          <p:cNvSpPr>
            <a:spLocks noGrp="1"/>
          </p:cNvSpPr>
          <p:nvPr>
            <p:ph type="ftr" sz="quarter" idx="26"/>
          </p:nvPr>
        </p:nvSpPr>
        <p:spPr/>
        <p:txBody>
          <a:bodyPr/>
          <a:lstStyle/>
          <a:p>
            <a:endParaRPr lang="en-GB"/>
          </a:p>
        </p:txBody>
      </p:sp>
      <p:sp>
        <p:nvSpPr>
          <p:cNvPr id="3" name="Slide Number Placeholder 2">
            <a:extLst>
              <a:ext uri="{FF2B5EF4-FFF2-40B4-BE49-F238E27FC236}">
                <a16:creationId xmlns:a16="http://schemas.microsoft.com/office/drawing/2014/main" id="{B25F47FB-DD28-4903-92F9-019BE6B8B5AC}"/>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8" name="Copyright">
            <a:extLst>
              <a:ext uri="{FF2B5EF4-FFF2-40B4-BE49-F238E27FC236}">
                <a16:creationId xmlns:a16="http://schemas.microsoft.com/office/drawing/2014/main" id="{36D4DA48-61E1-4E18-8037-8A7AC9F90C6F}"/>
              </a:ext>
            </a:extLst>
          </p:cNvPr>
          <p:cNvSpPr>
            <a:spLocks noGrp="1"/>
          </p:cNvSpPr>
          <p:nvPr>
            <p:ph type="body" sz="quarter" idx="29" hasCustomPrompt="1"/>
          </p:nvPr>
        </p:nvSpPr>
        <p:spPr>
          <a:xfrm rot="16200000">
            <a:off x="9806710" y="4441111"/>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11" name="Copyright">
            <a:extLst>
              <a:ext uri="{FF2B5EF4-FFF2-40B4-BE49-F238E27FC236}">
                <a16:creationId xmlns:a16="http://schemas.microsoft.com/office/drawing/2014/main" id="{A3ACC3AE-95D0-44AA-808F-F9FD3C99ABCA}"/>
              </a:ext>
            </a:extLst>
          </p:cNvPr>
          <p:cNvSpPr>
            <a:spLocks noGrp="1"/>
          </p:cNvSpPr>
          <p:nvPr>
            <p:ph type="body" sz="quarter" idx="30" hasCustomPrompt="1"/>
          </p:nvPr>
        </p:nvSpPr>
        <p:spPr>
          <a:xfrm rot="16200000">
            <a:off x="3622149" y="4441111"/>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Tree>
    <p:extLst>
      <p:ext uri="{BB962C8B-B14F-4D97-AF65-F5344CB8AC3E}">
        <p14:creationId xmlns:p14="http://schemas.microsoft.com/office/powerpoint/2010/main" val="2710963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a:xfrm>
            <a:off x="658811" y="657225"/>
            <a:ext cx="9021764" cy="532800"/>
          </a:xfrm>
        </p:spPr>
        <p:txBody>
          <a:bodyPr/>
          <a:lstStyle>
            <a:lvl1pPr>
              <a:defRPr>
                <a:solidFill>
                  <a:srgbClr val="172844"/>
                </a:solidFill>
              </a:defRPr>
            </a:lvl1pPr>
          </a:lstStyle>
          <a:p>
            <a:r>
              <a:rPr lang="en-GB"/>
              <a:t>Slide title</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sp>
        <p:nvSpPr>
          <p:cNvPr id="2" name="Subtitle 2">
            <a:extLst>
              <a:ext uri="{FF2B5EF4-FFF2-40B4-BE49-F238E27FC236}">
                <a16:creationId xmlns:a16="http://schemas.microsoft.com/office/drawing/2014/main" id="{8C1E012E-EACC-66A6-8B75-CBB4916B5738}"/>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2"/>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grpSp>
        <p:nvGrpSpPr>
          <p:cNvPr id="4" name="Group 3">
            <a:extLst>
              <a:ext uri="{FF2B5EF4-FFF2-40B4-BE49-F238E27FC236}">
                <a16:creationId xmlns:a16="http://schemas.microsoft.com/office/drawing/2014/main" id="{6AC6E168-45E3-AC57-1DD0-42851C32DA6B}"/>
              </a:ext>
            </a:extLst>
          </p:cNvPr>
          <p:cNvGrpSpPr/>
          <p:nvPr userDrawn="1"/>
        </p:nvGrpSpPr>
        <p:grpSpPr>
          <a:xfrm>
            <a:off x="8957721" y="104919"/>
            <a:ext cx="3125097" cy="1201881"/>
            <a:chOff x="532503" y="1127645"/>
            <a:chExt cx="4593516" cy="1766620"/>
          </a:xfrm>
        </p:grpSpPr>
        <p:sp>
          <p:nvSpPr>
            <p:cNvPr id="5" name="Rectangle: Rounded Corners 4">
              <a:extLst>
                <a:ext uri="{FF2B5EF4-FFF2-40B4-BE49-F238E27FC236}">
                  <a16:creationId xmlns:a16="http://schemas.microsoft.com/office/drawing/2014/main" id="{5B8937AD-2CD9-B2A5-9B3D-574E0563CDA3}"/>
                </a:ext>
              </a:extLst>
            </p:cNvPr>
            <p:cNvSpPr/>
            <p:nvPr userDrawn="1"/>
          </p:nvSpPr>
          <p:spPr>
            <a:xfrm>
              <a:off x="532503" y="1127645"/>
              <a:ext cx="4593516" cy="1766620"/>
            </a:xfrm>
            <a:prstGeom prst="roundRect">
              <a:avLst/>
            </a:prstGeom>
            <a:solidFill>
              <a:srgbClr val="F2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378980D-2ABA-5C0D-477C-B4F829C780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88031" y="1397909"/>
              <a:ext cx="3840694" cy="672353"/>
            </a:xfrm>
            <a:prstGeom prst="rect">
              <a:avLst/>
            </a:prstGeom>
          </p:spPr>
        </p:pic>
      </p:grpSp>
    </p:spTree>
    <p:extLst>
      <p:ext uri="{BB962C8B-B14F-4D97-AF65-F5344CB8AC3E}">
        <p14:creationId xmlns:p14="http://schemas.microsoft.com/office/powerpoint/2010/main" val="898379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FBE2879C-B203-4598-945D-0C57B7C72CE9}"/>
              </a:ext>
            </a:extLst>
          </p:cNvPr>
          <p:cNvSpPr>
            <a:spLocks noGrp="1"/>
          </p:cNvSpPr>
          <p:nvPr>
            <p:ph type="pic" sz="quarter" idx="24" hasCustomPrompt="1"/>
          </p:nvPr>
        </p:nvSpPr>
        <p:spPr>
          <a:xfrm>
            <a:off x="6210300" y="3517900"/>
            <a:ext cx="5975502"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3">
            <a:extLst>
              <a:ext uri="{FF2B5EF4-FFF2-40B4-BE49-F238E27FC236}">
                <a16:creationId xmlns:a16="http://schemas.microsoft.com/office/drawing/2014/main" id="{10BD3FBB-A5B1-47F3-81B5-3FEE291E14B9}"/>
              </a:ext>
            </a:extLst>
          </p:cNvPr>
          <p:cNvSpPr>
            <a:spLocks noGrp="1"/>
          </p:cNvSpPr>
          <p:nvPr>
            <p:ph type="pic" sz="quarter" idx="22" hasCustomPrompt="1"/>
          </p:nvPr>
        </p:nvSpPr>
        <p:spPr>
          <a:xfrm>
            <a:off x="-1" y="351790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9" name="Picture Placeholder 3">
            <a:extLst>
              <a:ext uri="{FF2B5EF4-FFF2-40B4-BE49-F238E27FC236}">
                <a16:creationId xmlns:a16="http://schemas.microsoft.com/office/drawing/2014/main" id="{9EA6B574-C0B0-467A-B86A-34F42619761E}"/>
              </a:ext>
            </a:extLst>
          </p:cNvPr>
          <p:cNvSpPr>
            <a:spLocks noGrp="1"/>
          </p:cNvSpPr>
          <p:nvPr>
            <p:ph type="pic" sz="quarter" idx="23" hasCustomPrompt="1"/>
          </p:nvPr>
        </p:nvSpPr>
        <p:spPr>
          <a:xfrm>
            <a:off x="6210300" y="0"/>
            <a:ext cx="5975502" cy="3341688"/>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0C9FC094-50DD-4B8B-835E-B56D2CA53D73}"/>
              </a:ext>
            </a:extLst>
          </p:cNvPr>
          <p:cNvSpPr>
            <a:spLocks noGrp="1"/>
          </p:cNvSpPr>
          <p:nvPr>
            <p:ph type="ftr" sz="quarter" idx="29"/>
          </p:nvPr>
        </p:nvSpPr>
        <p:spPr/>
        <p:txBody>
          <a:bodyPr/>
          <a:lstStyle/>
          <a:p>
            <a:endParaRPr lang="en-GB"/>
          </a:p>
        </p:txBody>
      </p:sp>
      <p:sp>
        <p:nvSpPr>
          <p:cNvPr id="3" name="Slide Number Placeholder 2">
            <a:extLst>
              <a:ext uri="{FF2B5EF4-FFF2-40B4-BE49-F238E27FC236}">
                <a16:creationId xmlns:a16="http://schemas.microsoft.com/office/drawing/2014/main" id="{130E1EEE-1030-455F-B1D2-6784A5351A2D}"/>
              </a:ext>
            </a:extLst>
          </p:cNvPr>
          <p:cNvSpPr>
            <a:spLocks noGrp="1"/>
          </p:cNvSpPr>
          <p:nvPr>
            <p:ph type="sldNum" sz="quarter" idx="30"/>
          </p:nvPr>
        </p:nvSpPr>
        <p:spPr/>
        <p:txBody>
          <a:bodyPr/>
          <a:lstStyle/>
          <a:p>
            <a:fld id="{1BE232AB-0B06-425F-9ADD-32A9A3D01189}" type="slidenum">
              <a:rPr lang="en-GB" smtClean="0"/>
              <a:pPr/>
              <a:t>‹#›</a:t>
            </a:fld>
            <a:endParaRPr lang="en-GB"/>
          </a:p>
        </p:txBody>
      </p:sp>
      <p:sp>
        <p:nvSpPr>
          <p:cNvPr id="12" name="Copyright">
            <a:extLst>
              <a:ext uri="{FF2B5EF4-FFF2-40B4-BE49-F238E27FC236}">
                <a16:creationId xmlns:a16="http://schemas.microsoft.com/office/drawing/2014/main" id="{8BAB32CB-BB1C-45FF-86A5-B1398EE9A803}"/>
              </a:ext>
            </a:extLst>
          </p:cNvPr>
          <p:cNvSpPr>
            <a:spLocks noGrp="1"/>
          </p:cNvSpPr>
          <p:nvPr>
            <p:ph type="body" sz="quarter" idx="31" hasCustomPrompt="1"/>
          </p:nvPr>
        </p:nvSpPr>
        <p:spPr>
          <a:xfrm rot="16200000">
            <a:off x="1054477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17" name="Copyright">
            <a:extLst>
              <a:ext uri="{FF2B5EF4-FFF2-40B4-BE49-F238E27FC236}">
                <a16:creationId xmlns:a16="http://schemas.microsoft.com/office/drawing/2014/main" id="{842EEB2C-2FA6-4E60-8BC0-3B0A200FE69B}"/>
              </a:ext>
            </a:extLst>
          </p:cNvPr>
          <p:cNvSpPr>
            <a:spLocks noGrp="1"/>
          </p:cNvSpPr>
          <p:nvPr>
            <p:ph type="body" sz="quarter" idx="32" hasCustomPrompt="1"/>
          </p:nvPr>
        </p:nvSpPr>
        <p:spPr>
          <a:xfrm rot="16200000">
            <a:off x="4360211"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19" name="Copyright">
            <a:extLst>
              <a:ext uri="{FF2B5EF4-FFF2-40B4-BE49-F238E27FC236}">
                <a16:creationId xmlns:a16="http://schemas.microsoft.com/office/drawing/2014/main" id="{7392EE9F-7032-44FA-9700-6A84928DA764}"/>
              </a:ext>
            </a:extLst>
          </p:cNvPr>
          <p:cNvSpPr>
            <a:spLocks noGrp="1"/>
          </p:cNvSpPr>
          <p:nvPr>
            <p:ph type="body" sz="quarter" idx="33" hasCustomPrompt="1"/>
          </p:nvPr>
        </p:nvSpPr>
        <p:spPr>
          <a:xfrm rot="16200000">
            <a:off x="1054477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20" name="Copyright">
            <a:extLst>
              <a:ext uri="{FF2B5EF4-FFF2-40B4-BE49-F238E27FC236}">
                <a16:creationId xmlns:a16="http://schemas.microsoft.com/office/drawing/2014/main" id="{98F55F89-83E9-43FE-BEE5-0B42464546FD}"/>
              </a:ext>
            </a:extLst>
          </p:cNvPr>
          <p:cNvSpPr>
            <a:spLocks noGrp="1"/>
          </p:cNvSpPr>
          <p:nvPr>
            <p:ph type="body" sz="quarter" idx="34" hasCustomPrompt="1"/>
          </p:nvPr>
        </p:nvSpPr>
        <p:spPr>
          <a:xfrm rot="16200000">
            <a:off x="4360212"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Tree>
    <p:extLst>
      <p:ext uri="{BB962C8B-B14F-4D97-AF65-F5344CB8AC3E}">
        <p14:creationId xmlns:p14="http://schemas.microsoft.com/office/powerpoint/2010/main" val="31530175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4" name="Picture Placeholder 10">
            <a:extLst>
              <a:ext uri="{FF2B5EF4-FFF2-40B4-BE49-F238E27FC236}">
                <a16:creationId xmlns:a16="http://schemas.microsoft.com/office/drawing/2014/main" id="{D7A7A7A5-234F-4CDF-903D-0AA005049FC1}"/>
              </a:ext>
            </a:extLst>
          </p:cNvPr>
          <p:cNvSpPr>
            <a:spLocks noGrp="1"/>
          </p:cNvSpPr>
          <p:nvPr>
            <p:ph type="pic" sz="quarter" idx="23" hasCustomPrompt="1"/>
          </p:nvPr>
        </p:nvSpPr>
        <p:spPr>
          <a:xfrm>
            <a:off x="-1"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1" name="Picture Placeholder 10">
            <a:extLst>
              <a:ext uri="{FF2B5EF4-FFF2-40B4-BE49-F238E27FC236}">
                <a16:creationId xmlns:a16="http://schemas.microsoft.com/office/drawing/2014/main" id="{FD77D09D-81A5-450E-B93E-B8A795013F2D}"/>
              </a:ext>
            </a:extLst>
          </p:cNvPr>
          <p:cNvSpPr>
            <a:spLocks noGrp="1"/>
          </p:cNvSpPr>
          <p:nvPr>
            <p:ph type="pic" sz="quarter" idx="20" hasCustomPrompt="1"/>
          </p:nvPr>
        </p:nvSpPr>
        <p:spPr>
          <a:xfrm>
            <a:off x="-1"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2" name="Picture Placeholder 10">
            <a:extLst>
              <a:ext uri="{FF2B5EF4-FFF2-40B4-BE49-F238E27FC236}">
                <a16:creationId xmlns:a16="http://schemas.microsoft.com/office/drawing/2014/main" id="{BFCF52BA-1C21-426E-9D5A-17A91BF2EF12}"/>
              </a:ext>
            </a:extLst>
          </p:cNvPr>
          <p:cNvSpPr>
            <a:spLocks noGrp="1"/>
          </p:cNvSpPr>
          <p:nvPr>
            <p:ph type="pic" sz="quarter" idx="21" hasCustomPrompt="1"/>
          </p:nvPr>
        </p:nvSpPr>
        <p:spPr>
          <a:xfrm>
            <a:off x="4127500" y="0"/>
            <a:ext cx="3930952"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3" name="Picture Placeholder 10">
            <a:extLst>
              <a:ext uri="{FF2B5EF4-FFF2-40B4-BE49-F238E27FC236}">
                <a16:creationId xmlns:a16="http://schemas.microsoft.com/office/drawing/2014/main" id="{9151B424-C24A-4355-A29D-66B6937E6285}"/>
              </a:ext>
            </a:extLst>
          </p:cNvPr>
          <p:cNvSpPr>
            <a:spLocks noGrp="1"/>
          </p:cNvSpPr>
          <p:nvPr>
            <p:ph type="pic" sz="quarter" idx="22" hasCustomPrompt="1"/>
          </p:nvPr>
        </p:nvSpPr>
        <p:spPr>
          <a:xfrm>
            <a:off x="8264526"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5" name="Picture Placeholder 10">
            <a:extLst>
              <a:ext uri="{FF2B5EF4-FFF2-40B4-BE49-F238E27FC236}">
                <a16:creationId xmlns:a16="http://schemas.microsoft.com/office/drawing/2014/main" id="{3069BA39-91D1-45E9-9627-ADB320DE0894}"/>
              </a:ext>
            </a:extLst>
          </p:cNvPr>
          <p:cNvSpPr>
            <a:spLocks noGrp="1"/>
          </p:cNvSpPr>
          <p:nvPr>
            <p:ph type="pic" sz="quarter" idx="24" hasCustomPrompt="1"/>
          </p:nvPr>
        </p:nvSpPr>
        <p:spPr>
          <a:xfrm>
            <a:off x="4128787" y="3529781"/>
            <a:ext cx="3930952"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6" name="Picture Placeholder 10">
            <a:extLst>
              <a:ext uri="{FF2B5EF4-FFF2-40B4-BE49-F238E27FC236}">
                <a16:creationId xmlns:a16="http://schemas.microsoft.com/office/drawing/2014/main" id="{3381A4D7-0DB1-41F3-8F9A-A623F55DE075}"/>
              </a:ext>
            </a:extLst>
          </p:cNvPr>
          <p:cNvSpPr>
            <a:spLocks noGrp="1"/>
          </p:cNvSpPr>
          <p:nvPr>
            <p:ph type="pic" sz="quarter" idx="25" hasCustomPrompt="1"/>
          </p:nvPr>
        </p:nvSpPr>
        <p:spPr>
          <a:xfrm>
            <a:off x="8253113"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4091821D-7263-4C0A-B312-401281B4F615}"/>
              </a:ext>
            </a:extLst>
          </p:cNvPr>
          <p:cNvSpPr>
            <a:spLocks noGrp="1"/>
          </p:cNvSpPr>
          <p:nvPr>
            <p:ph type="ftr" sz="quarter" idx="32"/>
          </p:nvPr>
        </p:nvSpPr>
        <p:spPr/>
        <p:txBody>
          <a:bodyPr/>
          <a:lstStyle/>
          <a:p>
            <a:endParaRPr lang="en-GB"/>
          </a:p>
        </p:txBody>
      </p:sp>
      <p:sp>
        <p:nvSpPr>
          <p:cNvPr id="3" name="Slide Number Placeholder 2">
            <a:extLst>
              <a:ext uri="{FF2B5EF4-FFF2-40B4-BE49-F238E27FC236}">
                <a16:creationId xmlns:a16="http://schemas.microsoft.com/office/drawing/2014/main" id="{80C780B1-5FD7-4476-8539-542EA95C777F}"/>
              </a:ext>
            </a:extLst>
          </p:cNvPr>
          <p:cNvSpPr>
            <a:spLocks noGrp="1"/>
          </p:cNvSpPr>
          <p:nvPr>
            <p:ph type="sldNum" sz="quarter" idx="33"/>
          </p:nvPr>
        </p:nvSpPr>
        <p:spPr/>
        <p:txBody>
          <a:bodyPr/>
          <a:lstStyle/>
          <a:p>
            <a:fld id="{1BE232AB-0B06-425F-9ADD-32A9A3D01189}" type="slidenum">
              <a:rPr lang="en-GB" smtClean="0"/>
              <a:pPr/>
              <a:t>‹#›</a:t>
            </a:fld>
            <a:endParaRPr lang="en-GB"/>
          </a:p>
        </p:txBody>
      </p:sp>
      <p:sp>
        <p:nvSpPr>
          <p:cNvPr id="17" name="Copyright">
            <a:extLst>
              <a:ext uri="{FF2B5EF4-FFF2-40B4-BE49-F238E27FC236}">
                <a16:creationId xmlns:a16="http://schemas.microsoft.com/office/drawing/2014/main" id="{8A2E1D88-07B2-471E-90A1-74C7AD1E275B}"/>
              </a:ext>
            </a:extLst>
          </p:cNvPr>
          <p:cNvSpPr>
            <a:spLocks noGrp="1"/>
          </p:cNvSpPr>
          <p:nvPr>
            <p:ph type="body" sz="quarter" idx="31" hasCustomPrompt="1"/>
          </p:nvPr>
        </p:nvSpPr>
        <p:spPr>
          <a:xfrm rot="16200000">
            <a:off x="1054477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18" name="Copyright">
            <a:extLst>
              <a:ext uri="{FF2B5EF4-FFF2-40B4-BE49-F238E27FC236}">
                <a16:creationId xmlns:a16="http://schemas.microsoft.com/office/drawing/2014/main" id="{050EE8D4-F5B0-4390-AF5C-1EAA874A7F46}"/>
              </a:ext>
            </a:extLst>
          </p:cNvPr>
          <p:cNvSpPr>
            <a:spLocks noGrp="1"/>
          </p:cNvSpPr>
          <p:nvPr>
            <p:ph type="body" sz="quarter" idx="34" hasCustomPrompt="1"/>
          </p:nvPr>
        </p:nvSpPr>
        <p:spPr>
          <a:xfrm rot="16200000">
            <a:off x="1054477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19" name="Copyright">
            <a:extLst>
              <a:ext uri="{FF2B5EF4-FFF2-40B4-BE49-F238E27FC236}">
                <a16:creationId xmlns:a16="http://schemas.microsoft.com/office/drawing/2014/main" id="{8FAE7B5C-6B8D-4484-9545-E71653BA2F27}"/>
              </a:ext>
            </a:extLst>
          </p:cNvPr>
          <p:cNvSpPr>
            <a:spLocks noGrp="1"/>
          </p:cNvSpPr>
          <p:nvPr>
            <p:ph type="body" sz="quarter" idx="35" hasCustomPrompt="1"/>
          </p:nvPr>
        </p:nvSpPr>
        <p:spPr>
          <a:xfrm rot="16200000">
            <a:off x="642188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20" name="Copyright">
            <a:extLst>
              <a:ext uri="{FF2B5EF4-FFF2-40B4-BE49-F238E27FC236}">
                <a16:creationId xmlns:a16="http://schemas.microsoft.com/office/drawing/2014/main" id="{FF2B36E2-7D6D-48C3-A60D-214213665E5C}"/>
              </a:ext>
            </a:extLst>
          </p:cNvPr>
          <p:cNvSpPr>
            <a:spLocks noGrp="1"/>
          </p:cNvSpPr>
          <p:nvPr>
            <p:ph type="body" sz="quarter" idx="36" hasCustomPrompt="1"/>
          </p:nvPr>
        </p:nvSpPr>
        <p:spPr>
          <a:xfrm rot="16200000">
            <a:off x="642188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21" name="Copyright">
            <a:extLst>
              <a:ext uri="{FF2B5EF4-FFF2-40B4-BE49-F238E27FC236}">
                <a16:creationId xmlns:a16="http://schemas.microsoft.com/office/drawing/2014/main" id="{652D745A-E943-4EFF-8B4F-6FD8C1784249}"/>
              </a:ext>
            </a:extLst>
          </p:cNvPr>
          <p:cNvSpPr>
            <a:spLocks noGrp="1"/>
          </p:cNvSpPr>
          <p:nvPr>
            <p:ph type="body" sz="quarter" idx="37" hasCustomPrompt="1"/>
          </p:nvPr>
        </p:nvSpPr>
        <p:spPr>
          <a:xfrm rot="16200000">
            <a:off x="2296269"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22" name="Copyright">
            <a:extLst>
              <a:ext uri="{FF2B5EF4-FFF2-40B4-BE49-F238E27FC236}">
                <a16:creationId xmlns:a16="http://schemas.microsoft.com/office/drawing/2014/main" id="{889B75A5-26AB-431B-A907-6EF11975EB12}"/>
              </a:ext>
            </a:extLst>
          </p:cNvPr>
          <p:cNvSpPr>
            <a:spLocks noGrp="1"/>
          </p:cNvSpPr>
          <p:nvPr>
            <p:ph type="body" sz="quarter" idx="38" hasCustomPrompt="1"/>
          </p:nvPr>
        </p:nvSpPr>
        <p:spPr>
          <a:xfrm rot="16200000">
            <a:off x="2296270"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Tree>
    <p:extLst>
      <p:ext uri="{BB962C8B-B14F-4D97-AF65-F5344CB8AC3E}">
        <p14:creationId xmlns:p14="http://schemas.microsoft.com/office/powerpoint/2010/main" val="875274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10" name="Picture Placeholder 24">
            <a:extLst>
              <a:ext uri="{FF2B5EF4-FFF2-40B4-BE49-F238E27FC236}">
                <a16:creationId xmlns:a16="http://schemas.microsoft.com/office/drawing/2014/main" id="{FAB32424-2569-4BE5-8F22-15750575562A}"/>
              </a:ext>
            </a:extLst>
          </p:cNvPr>
          <p:cNvSpPr>
            <a:spLocks noGrp="1"/>
          </p:cNvSpPr>
          <p:nvPr>
            <p:ph type="pic" sz="quarter" idx="41" hasCustomPrompt="1"/>
          </p:nvPr>
        </p:nvSpPr>
        <p:spPr>
          <a:xfrm>
            <a:off x="658813" y="657225"/>
            <a:ext cx="1620837" cy="1496189"/>
          </a:xfrm>
          <a:prstGeom prst="rect">
            <a:avLst/>
          </a:prstGeom>
          <a:solidFill>
            <a:schemeClr val="bg2">
              <a:lumMod val="95000"/>
            </a:schemeClr>
          </a:solidFill>
        </p:spPr>
        <p:txBody>
          <a:bodyPr tIns="504000" anchor="ctr"/>
          <a:lstStyle>
            <a:lvl1pPr marL="0" indent="0" algn="ctr">
              <a:buFontTx/>
              <a:buNone/>
              <a:defRPr sz="1800"/>
            </a:lvl1pPr>
          </a:lstStyle>
          <a:p>
            <a:r>
              <a:rPr lang="en-GB" sz="1800"/>
              <a:t>Person</a:t>
            </a:r>
            <a:endParaRPr lang="en-GB"/>
          </a:p>
        </p:txBody>
      </p:sp>
      <p:sp>
        <p:nvSpPr>
          <p:cNvPr id="11" name="Text Placeholder 17">
            <a:extLst>
              <a:ext uri="{FF2B5EF4-FFF2-40B4-BE49-F238E27FC236}">
                <a16:creationId xmlns:a16="http://schemas.microsoft.com/office/drawing/2014/main" id="{5E9E825B-33E5-4AE6-A4A7-0083A3962E03}"/>
              </a:ext>
            </a:extLst>
          </p:cNvPr>
          <p:cNvSpPr>
            <a:spLocks noGrp="1"/>
          </p:cNvSpPr>
          <p:nvPr>
            <p:ph type="body" sz="quarter" idx="13" hasCustomPrompt="1"/>
          </p:nvPr>
        </p:nvSpPr>
        <p:spPr>
          <a:xfrm>
            <a:off x="2511430" y="1961715"/>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2" name="Text Placeholder 17">
            <a:extLst>
              <a:ext uri="{FF2B5EF4-FFF2-40B4-BE49-F238E27FC236}">
                <a16:creationId xmlns:a16="http://schemas.microsoft.com/office/drawing/2014/main" id="{02CD2D82-70EC-4F1A-962A-5C917098C226}"/>
              </a:ext>
            </a:extLst>
          </p:cNvPr>
          <p:cNvSpPr>
            <a:spLocks noGrp="1"/>
          </p:cNvSpPr>
          <p:nvPr>
            <p:ph type="body" sz="quarter" idx="14" hasCustomPrompt="1"/>
          </p:nvPr>
        </p:nvSpPr>
        <p:spPr>
          <a:xfrm>
            <a:off x="2511430" y="1609916"/>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accent1"/>
                </a:solidFill>
                <a:latin typeface="Times New Roman" panose="02020603050405020304" pitchFamily="18" charset="0"/>
                <a:cs typeface="Times New Roman" panose="02020603050405020304" pitchFamily="18" charset="0"/>
              </a:defRPr>
            </a:lvl1pPr>
          </a:lstStyle>
          <a:p>
            <a:pPr lvl="0"/>
            <a:r>
              <a:rPr lang="en-GB"/>
              <a:t>Firstname Lastname</a:t>
            </a:r>
          </a:p>
        </p:txBody>
      </p:sp>
      <p:sp>
        <p:nvSpPr>
          <p:cNvPr id="2" name="Footer Placeholder 1">
            <a:extLst>
              <a:ext uri="{FF2B5EF4-FFF2-40B4-BE49-F238E27FC236}">
                <a16:creationId xmlns:a16="http://schemas.microsoft.com/office/drawing/2014/main" id="{5593EDDD-671A-4BFF-975B-45B562B84FDE}"/>
              </a:ext>
            </a:extLst>
          </p:cNvPr>
          <p:cNvSpPr>
            <a:spLocks noGrp="1"/>
          </p:cNvSpPr>
          <p:nvPr>
            <p:ph type="ftr" sz="quarter" idx="43"/>
          </p:nvPr>
        </p:nvSpPr>
        <p:spPr/>
        <p:txBody>
          <a:bodyPr/>
          <a:lstStyle/>
          <a:p>
            <a:endParaRPr lang="en-GB"/>
          </a:p>
        </p:txBody>
      </p:sp>
      <p:sp>
        <p:nvSpPr>
          <p:cNvPr id="3" name="Slide Number Placeholder 2">
            <a:extLst>
              <a:ext uri="{FF2B5EF4-FFF2-40B4-BE49-F238E27FC236}">
                <a16:creationId xmlns:a16="http://schemas.microsoft.com/office/drawing/2014/main" id="{44BFC7CB-7010-4FFC-B901-548335AE4D22}"/>
              </a:ext>
            </a:extLst>
          </p:cNvPr>
          <p:cNvSpPr>
            <a:spLocks noGrp="1"/>
          </p:cNvSpPr>
          <p:nvPr>
            <p:ph type="sldNum" sz="quarter" idx="44"/>
          </p:nvPr>
        </p:nvSpPr>
        <p:spPr/>
        <p:txBody>
          <a:bodyPr/>
          <a:lstStyle/>
          <a:p>
            <a:fld id="{1BE232AB-0B06-425F-9ADD-32A9A3D01189}" type="slidenum">
              <a:rPr lang="en-GB" smtClean="0"/>
              <a:pPr/>
              <a:t>‹#›</a:t>
            </a:fld>
            <a:endParaRPr lang="en-GB"/>
          </a:p>
        </p:txBody>
      </p:sp>
      <p:sp>
        <p:nvSpPr>
          <p:cNvPr id="4" name="TextBox 3">
            <a:extLst>
              <a:ext uri="{FF2B5EF4-FFF2-40B4-BE49-F238E27FC236}">
                <a16:creationId xmlns:a16="http://schemas.microsoft.com/office/drawing/2014/main" id="{9D92A866-64A8-4244-A1CA-57C95BBD376F}"/>
              </a:ext>
            </a:extLst>
          </p:cNvPr>
          <p:cNvSpPr txBox="1"/>
          <p:nvPr userDrawn="1"/>
        </p:nvSpPr>
        <p:spPr>
          <a:xfrm>
            <a:off x="2511430" y="1222506"/>
            <a:ext cx="1409700" cy="246221"/>
          </a:xfrm>
          <a:prstGeom prst="rect">
            <a:avLst/>
          </a:prstGeom>
          <a:noFill/>
        </p:spPr>
        <p:txBody>
          <a:bodyPr wrap="square" lIns="0" tIns="0" rIns="0" bIns="0" rtlCol="0">
            <a:noAutofit/>
          </a:bodyPr>
          <a:lstStyle/>
          <a:p>
            <a:r>
              <a:rPr lang="en-GB" sz="1600" b="1">
                <a:solidFill>
                  <a:schemeClr val="accent1"/>
                </a:solidFill>
                <a:latin typeface="Arial" panose="020B0604020202020204" pitchFamily="34" charset="0"/>
                <a:cs typeface="Arial" panose="020B0604020202020204" pitchFamily="34" charset="0"/>
              </a:rPr>
              <a:t>Contact</a:t>
            </a:r>
            <a:endParaRPr lang="en-GB"/>
          </a:p>
        </p:txBody>
      </p:sp>
    </p:spTree>
    <p:extLst>
      <p:ext uri="{BB962C8B-B14F-4D97-AF65-F5344CB8AC3E}">
        <p14:creationId xmlns:p14="http://schemas.microsoft.com/office/powerpoint/2010/main" val="412713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and Questions">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7EF3004D-07DD-4A07-84DE-710A16D04659}"/>
              </a:ext>
            </a:extLst>
          </p:cNvPr>
          <p:cNvSpPr>
            <a:spLocks noGrp="1"/>
          </p:cNvSpPr>
          <p:nvPr>
            <p:ph type="body" sz="quarter" idx="11" hasCustomPrompt="1"/>
          </p:nvPr>
        </p:nvSpPr>
        <p:spPr>
          <a:xfrm>
            <a:off x="658812" y="1811338"/>
            <a:ext cx="5319713" cy="579561"/>
          </a:xfrm>
          <a:prstGeom prst="rect">
            <a:avLst/>
          </a:prstGeom>
        </p:spPr>
        <p:txBody>
          <a:bodyPr lIns="0" tIns="0" rIns="0" bIns="0">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GB"/>
              <a:t>Thank you and questions </a:t>
            </a:r>
          </a:p>
        </p:txBody>
      </p:sp>
    </p:spTree>
    <p:extLst>
      <p:ext uri="{BB962C8B-B14F-4D97-AF65-F5344CB8AC3E}">
        <p14:creationId xmlns:p14="http://schemas.microsoft.com/office/powerpoint/2010/main" val="1309715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1645847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logo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6B0C0825-138B-4F0A-8FB0-C6A1623969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pic>
        <p:nvPicPr>
          <p:cNvPr id="2" name="Picture 1">
            <a:extLst>
              <a:ext uri="{FF2B5EF4-FFF2-40B4-BE49-F238E27FC236}">
                <a16:creationId xmlns:a16="http://schemas.microsoft.com/office/drawing/2014/main" id="{7CD91B55-08A4-2280-CE3B-D4056D4FA210}"/>
              </a:ext>
            </a:extLst>
          </p:cNvPr>
          <p:cNvPicPr>
            <a:picLocks noChangeAspect="1"/>
          </p:cNvPicPr>
          <p:nvPr userDrawn="1"/>
        </p:nvPicPr>
        <p:blipFill>
          <a:blip r:embed="rId4"/>
          <a:stretch>
            <a:fillRect/>
          </a:stretch>
        </p:blipFill>
        <p:spPr>
          <a:xfrm>
            <a:off x="4504708" y="1630184"/>
            <a:ext cx="3182583" cy="1277153"/>
          </a:xfrm>
          <a:prstGeom prst="rect">
            <a:avLst/>
          </a:prstGeom>
        </p:spPr>
      </p:pic>
      <p:pic>
        <p:nvPicPr>
          <p:cNvPr id="3" name="Picture 2" descr="BakerBaird Communications">
            <a:extLst>
              <a:ext uri="{FF2B5EF4-FFF2-40B4-BE49-F238E27FC236}">
                <a16:creationId xmlns:a16="http://schemas.microsoft.com/office/drawing/2014/main" id="{0A9B80B9-9751-C807-AEC2-5C2A9F10DC2C}"/>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701817" y="4154121"/>
            <a:ext cx="2788366" cy="7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846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logo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95CF1649-656D-4D52-90FE-38B098A6D0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spTree>
    <p:extLst>
      <p:ext uri="{BB962C8B-B14F-4D97-AF65-F5344CB8AC3E}">
        <p14:creationId xmlns:p14="http://schemas.microsoft.com/office/powerpoint/2010/main" val="31583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540000" y="6433200"/>
            <a:ext cx="2743200" cy="180000"/>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sp>
        <p:nvSpPr>
          <p:cNvPr id="30" name="Text Box 2">
            <a:extLst>
              <a:ext uri="{FF2B5EF4-FFF2-40B4-BE49-F238E27FC236}">
                <a16:creationId xmlns:a16="http://schemas.microsoft.com/office/drawing/2014/main" id="{29B69B38-E4DC-46EC-8251-C0FF4979DBB5}"/>
              </a:ext>
            </a:extLst>
          </p:cNvPr>
          <p:cNvSpPr txBox="1">
            <a:spLocks noChangeArrowheads="1"/>
          </p:cNvSpPr>
          <p:nvPr userDrawn="1"/>
        </p:nvSpPr>
        <p:spPr bwMode="auto">
          <a:xfrm>
            <a:off x="658810" y="1556270"/>
            <a:ext cx="3458564"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a:solidFill>
                  <a:schemeClr val="accent1"/>
                </a:solidFill>
                <a:latin typeface="Arial" panose="020B0604020202020204" pitchFamily="34" charset="0"/>
                <a:cs typeface="Arial" panose="020B0604020202020204" pitchFamily="34" charset="0"/>
              </a:rPr>
              <a:t>Styles pane</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sz="1000" b="0" noProof="1">
                <a:solidFill>
                  <a:schemeClr val="tx1"/>
                </a:solidFill>
                <a:latin typeface="+mn-lt"/>
                <a:cs typeface="Arial" panose="020B0604020202020204" pitchFamily="34" charset="0"/>
              </a:rPr>
              <a:t>Click </a:t>
            </a:r>
            <a:r>
              <a:rPr lang="en-GB" sz="1000" b="0" noProof="1">
                <a:solidFill>
                  <a:schemeClr val="accent1"/>
                </a:solidFill>
                <a:latin typeface="+mn-lt"/>
                <a:cs typeface="Arial" panose="020B0604020202020204" pitchFamily="34" charset="0"/>
              </a:rPr>
              <a:t>Styles Pane </a:t>
            </a:r>
            <a:r>
              <a:rPr lang="en-GB" sz="1000" b="0" noProof="1">
                <a:solidFill>
                  <a:schemeClr val="tx1"/>
                </a:solidFill>
                <a:latin typeface="+mn-lt"/>
                <a:cs typeface="Arial" panose="020B0604020202020204" pitchFamily="34" charset="0"/>
              </a:rPr>
              <a:t>on Templafy ribbon to </a:t>
            </a:r>
            <a:br>
              <a:rPr lang="en-GB" sz="1000" b="0" noProof="1">
                <a:solidFill>
                  <a:schemeClr val="tx1"/>
                </a:solidFill>
                <a:latin typeface="+mn-lt"/>
                <a:cs typeface="Arial" panose="020B0604020202020204" pitchFamily="34" charset="0"/>
              </a:rPr>
            </a:br>
            <a:r>
              <a:rPr lang="en-GB" sz="1000" b="0" noProof="1">
                <a:solidFill>
                  <a:schemeClr val="tx1"/>
                </a:solidFill>
                <a:latin typeface="+mn-lt"/>
                <a:cs typeface="Arial" panose="020B0604020202020204" pitchFamily="34" charset="0"/>
              </a:rPr>
              <a:t>select up to 9 different level text or headings. </a:t>
            </a:r>
            <a:endParaRPr lang="en-GB"/>
          </a:p>
          <a:p>
            <a:pPr eaLnBrk="1" hangingPunct="1">
              <a:spcAft>
                <a:spcPts val="600"/>
              </a:spcAft>
              <a:defRPr/>
            </a:pPr>
            <a:r>
              <a:rPr lang="en-GB" sz="1000" b="0" noProof="1">
                <a:solidFill>
                  <a:schemeClr val="tx1"/>
                </a:solidFill>
                <a:latin typeface="+mn-lt"/>
                <a:cs typeface="Arial" panose="020B0604020202020204" pitchFamily="34" charset="0"/>
              </a:rPr>
              <a:t>Alternatively, select </a:t>
            </a:r>
            <a:r>
              <a:rPr lang="en-GB" sz="1000" b="0" kern="1200" noProof="1">
                <a:solidFill>
                  <a:schemeClr val="accent1"/>
                </a:solidFill>
                <a:latin typeface="+mn-lt"/>
                <a:ea typeface="+mn-ea"/>
                <a:cs typeface="Arial" panose="020B0604020202020204" pitchFamily="34" charset="0"/>
              </a:rPr>
              <a:t>Increase</a:t>
            </a:r>
            <a:r>
              <a:rPr lang="en-GB" sz="1000" baseline="0" noProof="1">
                <a:solidFill>
                  <a:schemeClr val="tx1"/>
                </a:solidFill>
                <a:latin typeface="+mn-lt"/>
                <a:cs typeface="Arial" panose="020B0604020202020204" pitchFamily="34" charset="0"/>
              </a:rPr>
              <a:t> or </a:t>
            </a:r>
            <a:r>
              <a:rPr lang="en-GB" sz="1000" b="0" kern="1200" noProof="1">
                <a:solidFill>
                  <a:schemeClr val="accent1"/>
                </a:solidFill>
                <a:latin typeface="+mn-lt"/>
                <a:ea typeface="+mn-ea"/>
                <a:cs typeface="Arial" panose="020B0604020202020204" pitchFamily="34" charset="0"/>
              </a:rPr>
              <a:t>Decrease</a:t>
            </a:r>
            <a:r>
              <a:rPr lang="en-GB" sz="1000" b="1" baseline="0" noProof="1">
                <a:solidFill>
                  <a:schemeClr val="tx1"/>
                </a:solidFill>
                <a:latin typeface="+mn-lt"/>
                <a:cs typeface="Arial" panose="020B0604020202020204" pitchFamily="34" charset="0"/>
              </a:rPr>
              <a:t> </a:t>
            </a:r>
            <a:r>
              <a:rPr lang="en-GB" sz="1000" baseline="0" noProof="1">
                <a:solidFill>
                  <a:schemeClr val="tx1"/>
                </a:solidFill>
                <a:latin typeface="+mn-lt"/>
                <a:cs typeface="Arial" panose="020B0604020202020204" pitchFamily="34" charset="0"/>
              </a:rPr>
              <a:t>list </a:t>
            </a:r>
            <a:br>
              <a:rPr lang="en-GB" sz="1000" baseline="0" noProof="1">
                <a:solidFill>
                  <a:schemeClr val="tx1"/>
                </a:solidFill>
                <a:latin typeface="+mn-lt"/>
                <a:cs typeface="Arial" panose="020B0604020202020204" pitchFamily="34" charset="0"/>
              </a:rPr>
            </a:br>
            <a:r>
              <a:rPr lang="en-GB" sz="1000" baseline="0" noProof="1">
                <a:solidFill>
                  <a:schemeClr val="tx1"/>
                </a:solidFill>
                <a:latin typeface="+mn-lt"/>
                <a:cs typeface="Arial" panose="020B0604020202020204" pitchFamily="34" charset="0"/>
              </a:rPr>
              <a:t>level to go up a level to change the style.</a:t>
            </a:r>
            <a:endParaRPr lang="en-GB" altLang="da-DK" sz="1000" b="0" noProof="1">
              <a:solidFill>
                <a:schemeClr val="tx1"/>
              </a:solidFill>
              <a:latin typeface="+mn-lt"/>
              <a:cs typeface="Arial" panose="020B0604020202020204" pitchFamily="34" charset="0"/>
            </a:endParaRPr>
          </a:p>
          <a:p>
            <a:pPr eaLnBrk="1" hangingPunct="1">
              <a:spcAft>
                <a:spcPts val="600"/>
              </a:spcAft>
              <a:defRPr/>
            </a:pPr>
            <a:endParaRPr lang="en-GB" altLang="da-DK" sz="1000" b="0" noProof="1">
              <a:solidFill>
                <a:schemeClr val="tx1"/>
              </a:solidFill>
              <a:latin typeface="+mn-lt"/>
              <a:cs typeface="Arial" panose="020B0604020202020204" pitchFamily="34" charset="0"/>
            </a:endParaRPr>
          </a:p>
          <a:p>
            <a:pPr eaLnBrk="1" hangingPunct="1">
              <a:spcAft>
                <a:spcPts val="600"/>
              </a:spcAft>
              <a:defRPr/>
            </a:pP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sz="1000" b="0" noProof="1">
                <a:solidFill>
                  <a:schemeClr val="accent1"/>
                </a:solidFill>
                <a:latin typeface="+mn-lt"/>
                <a:cs typeface="Arial" panose="020B0604020202020204" pitchFamily="34" charset="0"/>
              </a:rPr>
              <a:t>Reset slide</a:t>
            </a:r>
            <a:br>
              <a:rPr lang="en-GB" sz="1000" b="0" noProof="1">
                <a:solidFill>
                  <a:schemeClr val="tx2"/>
                </a:solidFill>
                <a:latin typeface="+mn-lt"/>
                <a:cs typeface="Arial" panose="020B0604020202020204" pitchFamily="34" charset="0"/>
              </a:rPr>
            </a:br>
            <a:r>
              <a:rPr lang="en-GB" altLang="da-DK" sz="1000" noProof="1">
                <a:solidFill>
                  <a:schemeClr val="tx1"/>
                </a:solidFill>
                <a:latin typeface="+mn-lt"/>
                <a:cs typeface="Arial" panose="020B0604020202020204" pitchFamily="34" charset="0"/>
              </a:rPr>
              <a:t>Click the </a:t>
            </a:r>
            <a:r>
              <a:rPr lang="en-GB" altLang="da-DK" sz="1000" b="0" kern="1200" noProof="1">
                <a:solidFill>
                  <a:schemeClr val="accent1"/>
                </a:solidFill>
                <a:latin typeface="+mn-lt"/>
                <a:ea typeface="+mn-ea"/>
                <a:cs typeface="Arial" panose="020B0604020202020204" pitchFamily="34" charset="0"/>
              </a:rPr>
              <a:t>Reset</a:t>
            </a:r>
            <a:r>
              <a:rPr lang="en-GB" altLang="da-DK" sz="1000" b="1" baseline="0" noProof="1">
                <a:solidFill>
                  <a:schemeClr val="tx1"/>
                </a:solidFill>
                <a:latin typeface="+mn-lt"/>
                <a:cs typeface="Arial" panose="020B0604020202020204" pitchFamily="34" charset="0"/>
              </a:rPr>
              <a:t> </a:t>
            </a:r>
            <a:r>
              <a:rPr lang="en-GB" altLang="da-DK" sz="1000" noProof="1">
                <a:solidFill>
                  <a:schemeClr val="tx1"/>
                </a:solidFill>
                <a:latin typeface="+mn-lt"/>
                <a:cs typeface="Arial" panose="020B0604020202020204" pitchFamily="34" charset="0"/>
              </a:rPr>
              <a:t>menu to reset position, size</a:t>
            </a:r>
            <a:r>
              <a:rPr lang="en-GB" altLang="da-DK" sz="1000" baseline="0" noProof="1">
                <a:solidFill>
                  <a:schemeClr val="tx1"/>
                </a:solidFill>
                <a:latin typeface="+mn-lt"/>
                <a:cs typeface="Arial" panose="020B0604020202020204" pitchFamily="34" charset="0"/>
              </a:rPr>
              <a:t> and </a:t>
            </a:r>
            <a:br>
              <a:rPr lang="en-GB" altLang="da-DK" sz="1000" baseline="0" noProof="1">
                <a:solidFill>
                  <a:schemeClr val="tx1"/>
                </a:solidFill>
                <a:latin typeface="+mn-lt"/>
                <a:cs typeface="Arial" panose="020B0604020202020204" pitchFamily="34" charset="0"/>
              </a:rPr>
            </a:br>
            <a:r>
              <a:rPr lang="en-GB" altLang="da-DK" sz="1000" baseline="0" noProof="1">
                <a:solidFill>
                  <a:schemeClr val="tx1"/>
                </a:solidFill>
                <a:latin typeface="+mn-lt"/>
                <a:cs typeface="Arial" panose="020B0604020202020204" pitchFamily="34" charset="0"/>
              </a:rPr>
              <a:t>formatting of the slide placeholders to their default settings</a:t>
            </a:r>
            <a:endParaRPr lang="en-GB"/>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800" b="0" noProof="1">
                <a:solidFill>
                  <a:schemeClr val="tx1"/>
                </a:solidFill>
                <a:latin typeface="+mn-lt"/>
                <a:cs typeface="Arial" panose="020B0604020202020204" pitchFamily="34" charset="0"/>
              </a:rPr>
            </a:br>
            <a:r>
              <a:rPr lang="en-GB" sz="1200" b="1">
                <a:solidFill>
                  <a:schemeClr val="accent1"/>
                </a:solidFill>
                <a:latin typeface="Arial" panose="020B0604020202020204" pitchFamily="34" charset="0"/>
                <a:cs typeface="Arial" panose="020B0604020202020204" pitchFamily="34" charset="0"/>
              </a:rPr>
              <a:t>Slides and layouts</a:t>
            </a:r>
            <a:endParaRPr lang="en-GB"/>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000" b="0" noProof="1">
                <a:solidFill>
                  <a:schemeClr val="tx1"/>
                </a:solidFill>
                <a:latin typeface="+mn-lt"/>
                <a:cs typeface="Arial" panose="020B0604020202020204" pitchFamily="34" charset="0"/>
              </a:rPr>
              <a:t>Click on the menu </a:t>
            </a:r>
            <a:r>
              <a:rPr lang="en-GB" altLang="da-DK" sz="1000" b="0" kern="1200" noProof="1">
                <a:solidFill>
                  <a:schemeClr val="accent1"/>
                </a:solidFill>
                <a:latin typeface="+mn-lt"/>
                <a:ea typeface="+mn-ea"/>
                <a:cs typeface="Arial" panose="020B0604020202020204" pitchFamily="34" charset="0"/>
              </a:rPr>
              <a:t>New Slide </a:t>
            </a:r>
            <a:r>
              <a:rPr lang="en-GB" altLang="da-DK" sz="1000" b="0" noProof="1">
                <a:solidFill>
                  <a:schemeClr val="tx1"/>
                </a:solidFill>
                <a:latin typeface="+mn-lt"/>
                <a:cs typeface="Arial" panose="020B0604020202020204" pitchFamily="34" charset="0"/>
              </a:rPr>
              <a:t>in the </a:t>
            </a:r>
            <a:r>
              <a:rPr lang="en-GB" altLang="da-DK" sz="1000" b="0" kern="1200" noProof="1">
                <a:solidFill>
                  <a:schemeClr val="accent1"/>
                </a:solidFill>
                <a:latin typeface="+mn-lt"/>
                <a:ea typeface="+mn-ea"/>
                <a:cs typeface="Arial" panose="020B0604020202020204" pitchFamily="34" charset="0"/>
              </a:rPr>
              <a:t>Home</a:t>
            </a:r>
            <a:r>
              <a:rPr lang="en-GB" altLang="da-DK" sz="1000" b="0" noProof="1">
                <a:solidFill>
                  <a:schemeClr val="tx1"/>
                </a:solidFill>
                <a:latin typeface="+mn-lt"/>
                <a:cs typeface="Arial" panose="020B0604020202020204" pitchFamily="34" charset="0"/>
              </a:rPr>
              <a:t> tab to insert a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new slide</a:t>
            </a: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altLang="da-DK" sz="1000" b="0" noProof="1">
                <a:solidFill>
                  <a:schemeClr val="accent1"/>
                </a:solidFill>
                <a:latin typeface="+mn-lt"/>
                <a:cs typeface="Arial" panose="020B0604020202020204" pitchFamily="34" charset="0"/>
              </a:rPr>
              <a:t>Change layout</a:t>
            </a:r>
            <a:br>
              <a:rPr lang="en-GB" altLang="da-DK" sz="1000" b="0" noProof="1">
                <a:solidFill>
                  <a:schemeClr val="tx2"/>
                </a:solidFill>
                <a:latin typeface="+mn-lt"/>
                <a:cs typeface="Arial" panose="020B0604020202020204" pitchFamily="34" charset="0"/>
              </a:rPr>
            </a:br>
            <a:r>
              <a:rPr lang="en-GB" sz="1000">
                <a:solidFill>
                  <a:srgbClr val="000000"/>
                </a:solidFill>
                <a:latin typeface="+mn-lt"/>
                <a:ea typeface="Arial" panose="020B0604020202020204" pitchFamily="34" charset="0"/>
              </a:rPr>
              <a:t>Click on the arrow next to </a:t>
            </a:r>
            <a:r>
              <a:rPr lang="en-GB" sz="1000" b="0" kern="1200">
                <a:solidFill>
                  <a:schemeClr val="accent1"/>
                </a:solidFill>
                <a:latin typeface="+mn-lt"/>
                <a:ea typeface="+mn-ea"/>
                <a:cs typeface="Arial" panose="020B0604020202020204" pitchFamily="34" charset="0"/>
              </a:rPr>
              <a:t>Layout</a:t>
            </a:r>
            <a:r>
              <a:rPr lang="en-GB" sz="1000" b="1">
                <a:solidFill>
                  <a:srgbClr val="000000"/>
                </a:solidFill>
                <a:latin typeface="+mn-lt"/>
                <a:ea typeface="Arial" panose="020B0604020202020204" pitchFamily="34" charset="0"/>
              </a:rPr>
              <a:t> </a:t>
            </a:r>
            <a:r>
              <a:rPr lang="en-GB" sz="1000">
                <a:solidFill>
                  <a:srgbClr val="000000"/>
                </a:solidFill>
                <a:latin typeface="+mn-lt"/>
                <a:ea typeface="Arial" panose="020B0604020202020204" pitchFamily="34" charset="0"/>
              </a:rPr>
              <a:t>to view a dropdown </a:t>
            </a:r>
            <a:br>
              <a:rPr lang="en-GB" sz="1000">
                <a:solidFill>
                  <a:srgbClr val="000000"/>
                </a:solidFill>
                <a:latin typeface="+mn-lt"/>
                <a:ea typeface="Arial" panose="020B0604020202020204" pitchFamily="34" charset="0"/>
              </a:rPr>
            </a:br>
            <a:r>
              <a:rPr lang="en-GB" sz="1000">
                <a:solidFill>
                  <a:srgbClr val="000000"/>
                </a:solidFill>
                <a:latin typeface="+mn-lt"/>
                <a:ea typeface="Arial" panose="020B0604020202020204" pitchFamily="34" charset="0"/>
              </a:rPr>
              <a:t>menu of possible slide layouts</a:t>
            </a:r>
            <a:endParaRPr lang="en-GB"/>
          </a:p>
          <a:p>
            <a:pPr marL="0" indent="0">
              <a:spcAft>
                <a:spcPts val="600"/>
              </a:spcAft>
              <a:buFont typeface="+mj-lt"/>
              <a:buNone/>
            </a:pPr>
            <a:r>
              <a:rPr lang="en-GB" sz="1000" b="0">
                <a:solidFill>
                  <a:schemeClr val="accent1"/>
                </a:solidFill>
                <a:latin typeface="+mn-lt"/>
                <a:ea typeface="Arial" panose="020B0604020202020204" pitchFamily="34" charset="0"/>
              </a:rPr>
              <a:t>Animations</a:t>
            </a:r>
            <a:br>
              <a:rPr lang="en-GB" sz="1000" b="1">
                <a:solidFill>
                  <a:srgbClr val="000000"/>
                </a:solidFill>
                <a:latin typeface="+mn-lt"/>
                <a:ea typeface="Arial" panose="020B0604020202020204" pitchFamily="34" charset="0"/>
              </a:rPr>
            </a:br>
            <a:r>
              <a:rPr lang="en-GB" sz="1000">
                <a:latin typeface="+mn-lt"/>
                <a:ea typeface="Arial" panose="020B0604020202020204" pitchFamily="34" charset="0"/>
              </a:rPr>
              <a:t>No animated slides included,  keep animation simple e.g., fade</a:t>
            </a:r>
            <a:endParaRPr lang="en-GB"/>
          </a:p>
          <a:p>
            <a:pPr marL="0" indent="0">
              <a:spcAft>
                <a:spcPts val="0"/>
              </a:spcAft>
              <a:buFont typeface="+mj-lt"/>
              <a:buNone/>
            </a:pPr>
            <a:endParaRPr lang="en-GB" sz="1000">
              <a:latin typeface="+mn-lt"/>
              <a:ea typeface="Arial" panose="020B0604020202020204" pitchFamily="34" charset="0"/>
            </a:endParaRPr>
          </a:p>
          <a:p>
            <a:pPr eaLnBrk="1" hangingPunct="1">
              <a:spcAft>
                <a:spcPts val="600"/>
              </a:spcAft>
              <a:defRPr/>
            </a:pPr>
            <a:r>
              <a:rPr lang="en-GB" sz="1200" b="1">
                <a:solidFill>
                  <a:schemeClr val="accent1"/>
                </a:solidFill>
                <a:latin typeface="Arial" panose="020B0604020202020204" pitchFamily="34" charset="0"/>
                <a:cs typeface="Arial" panose="020B0604020202020204" pitchFamily="34" charset="0"/>
              </a:rPr>
              <a:t>Guides</a:t>
            </a:r>
            <a:endParaRPr lang="en-GB"/>
          </a:p>
          <a:p>
            <a:pPr eaLnBrk="1" hangingPunct="1">
              <a:spcAft>
                <a:spcPts val="600"/>
              </a:spcAft>
              <a:defRPr/>
            </a:pPr>
            <a:r>
              <a:rPr lang="en-GB" altLang="da-DK" sz="1000" b="0" kern="1200" noProof="1">
                <a:solidFill>
                  <a:schemeClr val="tx1"/>
                </a:solidFill>
                <a:latin typeface="+mn-lt"/>
                <a:ea typeface="+mn-ea"/>
                <a:cs typeface="Arial" panose="020B0604020202020204" pitchFamily="34" charset="0"/>
              </a:rPr>
              <a:t>Click the </a:t>
            </a:r>
            <a:r>
              <a:rPr lang="en-GB" altLang="da-DK" sz="1000" b="0" kern="1200" noProof="1">
                <a:solidFill>
                  <a:schemeClr val="accent1"/>
                </a:solidFill>
                <a:latin typeface="+mn-lt"/>
                <a:ea typeface="+mn-ea"/>
                <a:cs typeface="Arial" panose="020B0604020202020204" pitchFamily="34" charset="0"/>
              </a:rPr>
              <a:t>View</a:t>
            </a:r>
            <a:r>
              <a:rPr lang="en-GB" altLang="da-DK" sz="1000" b="0" kern="1200" noProof="1">
                <a:solidFill>
                  <a:schemeClr val="tx1"/>
                </a:solidFill>
                <a:latin typeface="+mn-lt"/>
                <a:ea typeface="+mn-ea"/>
                <a:cs typeface="Arial" panose="020B0604020202020204" pitchFamily="34" charset="0"/>
              </a:rPr>
              <a:t> tab and set tick mark next to </a:t>
            </a:r>
            <a:r>
              <a:rPr lang="en-GB" altLang="da-DK" sz="1000" b="0" kern="1200" noProof="1">
                <a:solidFill>
                  <a:schemeClr val="accent1"/>
                </a:solidFill>
                <a:latin typeface="+mn-lt"/>
                <a:ea typeface="+mn-ea"/>
                <a:cs typeface="Arial" panose="020B0604020202020204" pitchFamily="34" charset="0"/>
              </a:rPr>
              <a:t>Guides</a:t>
            </a:r>
            <a:endParaRPr lang="en-GB"/>
          </a:p>
          <a:p>
            <a:pPr eaLnBrk="1" hangingPunct="1">
              <a:spcAft>
                <a:spcPts val="600"/>
              </a:spcAft>
              <a:defRPr/>
            </a:pPr>
            <a:r>
              <a:rPr lang="en-GB" altLang="da-DK" sz="1000" b="0" kern="1200" noProof="1">
                <a:solidFill>
                  <a:schemeClr val="accent1"/>
                </a:solidFill>
                <a:latin typeface="+mn-lt"/>
                <a:ea typeface="+mn-ea"/>
                <a:cs typeface="Arial" panose="020B0604020202020204" pitchFamily="34" charset="0"/>
              </a:rPr>
              <a:t>Hint: Alt + F9 </a:t>
            </a:r>
            <a:r>
              <a:rPr lang="en-GB" altLang="da-DK" sz="1000" b="0" kern="1200" noProof="1">
                <a:solidFill>
                  <a:schemeClr val="tx1"/>
                </a:solidFill>
                <a:latin typeface="+mn-lt"/>
                <a:ea typeface="+mn-ea"/>
                <a:cs typeface="Arial" panose="020B0604020202020204" pitchFamily="34" charset="0"/>
              </a:rPr>
              <a:t>for quick view of guides</a:t>
            </a:r>
            <a:br>
              <a:rPr lang="en-GB" altLang="da-DK" sz="1000" b="0" kern="1200" noProof="1">
                <a:solidFill>
                  <a:schemeClr val="tx1"/>
                </a:solidFill>
                <a:latin typeface="+mn-lt"/>
                <a:ea typeface="+mn-ea"/>
                <a:cs typeface="Arial" panose="020B0604020202020204" pitchFamily="34" charset="0"/>
              </a:rPr>
            </a:br>
            <a:r>
              <a:rPr lang="en-GB" altLang="da-DK" sz="1000" b="0" kern="1200" noProof="1">
                <a:solidFill>
                  <a:schemeClr val="accent1"/>
                </a:solidFill>
                <a:latin typeface="+mn-lt"/>
                <a:ea typeface="+mn-ea"/>
                <a:cs typeface="Arial" panose="020B0604020202020204" pitchFamily="34" charset="0"/>
              </a:rPr>
              <a:t>Mac: </a:t>
            </a:r>
            <a:r>
              <a:rPr lang="en-GB" sz="1000" b="0" i="0">
                <a:solidFill>
                  <a:srgbClr val="333333"/>
                </a:solidFill>
                <a:effectLst/>
                <a:latin typeface="+mn-lt"/>
              </a:rPr>
              <a:t>⌘ </a:t>
            </a:r>
            <a:r>
              <a:rPr lang="en-GB" altLang="da-DK" sz="1000" b="0" kern="1200" noProof="1">
                <a:solidFill>
                  <a:schemeClr val="tx1"/>
                </a:solidFill>
                <a:latin typeface="+mn-lt"/>
                <a:ea typeface="+mn-ea"/>
                <a:cs typeface="Arial" panose="020B0604020202020204" pitchFamily="34" charset="0"/>
              </a:rPr>
              <a:t>+ option + ctrl + G</a:t>
            </a:r>
            <a:endParaRPr lang="en-GB" sz="1000">
              <a:latin typeface="+mn-lt"/>
              <a:ea typeface="Arial" panose="020B0604020202020204" pitchFamily="34" charset="0"/>
            </a:endParaRPr>
          </a:p>
          <a:p>
            <a:pPr marL="0" indent="0">
              <a:spcAft>
                <a:spcPts val="600"/>
              </a:spcAft>
              <a:buFont typeface="+mj-lt"/>
              <a:buNone/>
            </a:pPr>
            <a:br>
              <a:rPr lang="en-GB" altLang="da-DK" sz="1000" b="0" kern="1200" noProof="1">
                <a:solidFill>
                  <a:schemeClr val="tx1"/>
                </a:solidFill>
                <a:latin typeface="Arial" charset="0"/>
                <a:ea typeface="+mn-ea"/>
                <a:cs typeface="Arial" panose="020B0604020202020204" pitchFamily="34" charset="0"/>
              </a:rPr>
            </a:br>
            <a:endParaRPr lang="en-GB" sz="1000">
              <a:latin typeface="+mn-lt"/>
              <a:ea typeface="Arial" panose="020B0604020202020204" pitchFamily="34" charset="0"/>
            </a:endParaRPr>
          </a:p>
        </p:txBody>
      </p:sp>
      <p:sp>
        <p:nvSpPr>
          <p:cNvPr id="31" name="Text Box 3">
            <a:extLst>
              <a:ext uri="{FF2B5EF4-FFF2-40B4-BE49-F238E27FC236}">
                <a16:creationId xmlns:a16="http://schemas.microsoft.com/office/drawing/2014/main" id="{F569F601-11CF-4F09-9ACA-29DB61293B18}"/>
              </a:ext>
            </a:extLst>
          </p:cNvPr>
          <p:cNvSpPr txBox="1">
            <a:spLocks noChangeArrowheads="1"/>
          </p:cNvSpPr>
          <p:nvPr userDrawn="1"/>
        </p:nvSpPr>
        <p:spPr bwMode="auto">
          <a:xfrm>
            <a:off x="4359275" y="1556270"/>
            <a:ext cx="347345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a:solidFill>
                  <a:schemeClr val="accent1"/>
                </a:solidFill>
                <a:latin typeface="Arial" panose="020B0604020202020204" pitchFamily="34" charset="0"/>
                <a:cs typeface="Arial" panose="020B0604020202020204" pitchFamily="34" charset="0"/>
              </a:rPr>
              <a:t>Pictures</a:t>
            </a:r>
            <a:endParaRPr lang="en-GB" sz="1200" b="1" noProof="1">
              <a:solidFill>
                <a:schemeClr val="accent1"/>
              </a:solidFill>
              <a:latin typeface="Arial" panose="020B0604020202020204" pitchFamily="34" charset="0"/>
              <a:cs typeface="Arial" panose="020B0604020202020204" pitchFamily="34" charset="0"/>
            </a:endParaRPr>
          </a:p>
          <a:p>
            <a:pPr marL="0" lvl="0" indent="0" algn="l" defTabSz="914400" rtl="0" eaLnBrk="1" latinLnBrk="0" hangingPunct="1">
              <a:lnSpc>
                <a:spcPct val="100000"/>
              </a:lnSpc>
              <a:spcBef>
                <a:spcPts val="0"/>
              </a:spcBef>
              <a:spcAft>
                <a:spcPts val="0"/>
              </a:spcAft>
              <a:buClr>
                <a:srgbClr val="000000"/>
              </a:buClr>
              <a:buSzPct val="100000"/>
              <a:buFont typeface="+mj-lt"/>
              <a:buNone/>
              <a:defRPr/>
            </a:pPr>
            <a:r>
              <a:rPr lang="en-GB" altLang="da-DK" sz="1050" b="0" i="0" u="none" kern="1200" cap="none" noProof="1">
                <a:solidFill>
                  <a:srgbClr val="000000"/>
                </a:solidFill>
                <a:latin typeface="Times New Roman" panose="02020603050405020304" pitchFamily="18" charset="0"/>
                <a:ea typeface="+mn-ea"/>
                <a:cs typeface="+mn-cs"/>
              </a:rPr>
              <a:t>On slides with picture placeholder click icon, </a:t>
            </a:r>
            <a:br>
              <a:rPr lang="en-GB" altLang="da-DK" sz="1050" b="0" i="0" u="none" kern="1200" cap="none" noProof="1">
                <a:solidFill>
                  <a:srgbClr val="000000"/>
                </a:solidFill>
                <a:latin typeface="Times New Roman" panose="02020603050405020304" pitchFamily="18" charset="0"/>
                <a:ea typeface="+mn-ea"/>
                <a:cs typeface="+mn-cs"/>
              </a:rPr>
            </a:br>
            <a:r>
              <a:rPr lang="en-GB" altLang="da-DK" sz="1050" b="0" i="0" u="none" kern="1200" cap="none" noProof="1">
                <a:solidFill>
                  <a:srgbClr val="000000"/>
                </a:solidFill>
                <a:latin typeface="Times New Roman" panose="02020603050405020304" pitchFamily="18" charset="0"/>
                <a:ea typeface="+mn-ea"/>
                <a:cs typeface="+mn-cs"/>
              </a:rPr>
              <a:t>s</a:t>
            </a:r>
            <a:r>
              <a:rPr lang="en-GB" altLang="da-DK" sz="1050" b="0" i="0" u="none" cap="none" noProof="1">
                <a:solidFill>
                  <a:srgbClr val="000000"/>
                </a:solidFill>
                <a:latin typeface="Times New Roman" panose="02020603050405020304" pitchFamily="18" charset="0"/>
                <a:ea typeface="+mn-ea"/>
                <a:cs typeface="+mn-cs"/>
              </a:rPr>
              <a:t>elect </a:t>
            </a:r>
            <a:r>
              <a:rPr lang="en-GB" altLang="da-DK" sz="1000" b="0" kern="1200" noProof="1">
                <a:solidFill>
                  <a:schemeClr val="accent1"/>
                </a:solidFill>
                <a:latin typeface="+mn-lt"/>
                <a:ea typeface="+mn-ea"/>
                <a:cs typeface="Arial" panose="020B0604020202020204" pitchFamily="34" charset="0"/>
              </a:rPr>
              <a:t>Image</a:t>
            </a:r>
            <a:r>
              <a:rPr lang="en-GB" altLang="da-DK" sz="1050" b="1" i="0" u="none" cap="none" noProof="1">
                <a:solidFill>
                  <a:srgbClr val="000000"/>
                </a:solidFill>
                <a:latin typeface="Times New Roman" panose="02020603050405020304" pitchFamily="18" charset="0"/>
                <a:ea typeface="+mn-ea"/>
                <a:cs typeface="+mn-cs"/>
              </a:rPr>
              <a:t> </a:t>
            </a:r>
            <a:r>
              <a:rPr lang="en-GB" altLang="da-DK" sz="1000" b="0" kern="1200" noProof="1">
                <a:solidFill>
                  <a:schemeClr val="accent1"/>
                </a:solidFill>
                <a:latin typeface="+mn-lt"/>
                <a:ea typeface="+mn-ea"/>
                <a:cs typeface="Arial" panose="020B0604020202020204" pitchFamily="34" charset="0"/>
              </a:rPr>
              <a:t>Tools</a:t>
            </a:r>
            <a:r>
              <a:rPr lang="en-GB" altLang="da-DK" sz="1050" b="1" i="0" u="none" cap="none" noProof="1">
                <a:solidFill>
                  <a:srgbClr val="000000"/>
                </a:solidFill>
                <a:latin typeface="Times New Roman" panose="02020603050405020304" pitchFamily="18" charset="0"/>
                <a:ea typeface="+mn-ea"/>
                <a:cs typeface="+mn-cs"/>
              </a:rPr>
              <a:t> </a:t>
            </a:r>
            <a:r>
              <a:rPr lang="en-GB" altLang="da-DK" sz="1050" b="0" i="0" u="none" cap="none" noProof="1">
                <a:solidFill>
                  <a:srgbClr val="000000"/>
                </a:solidFill>
                <a:latin typeface="Times New Roman" panose="02020603050405020304" pitchFamily="18" charset="0"/>
                <a:ea typeface="+mn-ea"/>
                <a:cs typeface="+mn-cs"/>
              </a:rPr>
              <a:t>options on Templafy ribbon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and select </a:t>
            </a:r>
            <a:r>
              <a:rPr lang="en-GB" altLang="da-DK" sz="1000" b="0" kern="1200" noProof="1">
                <a:solidFill>
                  <a:schemeClr val="accent1"/>
                </a:solidFill>
                <a:latin typeface="+mn-lt"/>
                <a:ea typeface="+mn-ea"/>
                <a:cs typeface="Arial" panose="020B0604020202020204" pitchFamily="34" charset="0"/>
              </a:rPr>
              <a:t>Insert</a:t>
            </a:r>
            <a:r>
              <a:rPr lang="en-GB" altLang="da-DK" sz="1050" b="1" i="0" u="none" cap="none" noProof="1">
                <a:solidFill>
                  <a:srgbClr val="000000"/>
                </a:solidFill>
                <a:latin typeface="Times New Roman" panose="02020603050405020304" pitchFamily="18" charset="0"/>
                <a:ea typeface="+mn-ea"/>
                <a:cs typeface="+mn-cs"/>
              </a:rPr>
              <a:t> </a:t>
            </a:r>
            <a:r>
              <a:rPr lang="en-GB" altLang="da-DK" sz="1050" b="0" i="0" u="none" cap="none" noProof="1">
                <a:solidFill>
                  <a:srgbClr val="000000"/>
                </a:solidFill>
                <a:latin typeface="Times New Roman" panose="02020603050405020304" pitchFamily="18" charset="0"/>
                <a:ea typeface="+mn-ea"/>
                <a:cs typeface="+mn-cs"/>
              </a:rPr>
              <a:t>or </a:t>
            </a:r>
            <a:r>
              <a:rPr lang="en-GB" altLang="da-DK" sz="1000" b="0" kern="1200" noProof="1">
                <a:solidFill>
                  <a:schemeClr val="accent1"/>
                </a:solidFill>
                <a:latin typeface="+mn-lt"/>
                <a:ea typeface="+mn-ea"/>
                <a:cs typeface="Arial" panose="020B0604020202020204" pitchFamily="34" charset="0"/>
              </a:rPr>
              <a:t>Paste</a:t>
            </a:r>
            <a:r>
              <a:rPr lang="en-GB" altLang="da-DK" sz="1050" b="0" i="0" u="none" cap="none" noProof="1">
                <a:solidFill>
                  <a:srgbClr val="000000"/>
                </a:solidFill>
                <a:latin typeface="Times New Roman" panose="02020603050405020304" pitchFamily="18" charset="0"/>
                <a:ea typeface="+mn-ea"/>
                <a:cs typeface="+mn-cs"/>
              </a:rPr>
              <a:t>. Then move the picture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within the placeholder to focus. </a:t>
            </a:r>
            <a:endParaRPr lang="en-GB" altLang="da-DK" sz="1200" b="0" i="0" u="none" cap="none" noProof="1">
              <a:solidFill>
                <a:srgbClr val="000000"/>
              </a:solidFill>
              <a:latin typeface="Times New Roman" panose="02020603050405020304" pitchFamily="18" charset="0"/>
              <a:ea typeface="+mn-ea"/>
              <a:cs typeface="+mn-cs"/>
            </a:endParaRPr>
          </a:p>
          <a:p>
            <a:pPr eaLnBrk="1" hangingPunct="1">
              <a:spcBef>
                <a:spcPts val="1200"/>
              </a:spcBef>
              <a:spcAft>
                <a:spcPts val="600"/>
              </a:spcAft>
              <a:defRPr/>
            </a:pPr>
            <a:r>
              <a:rPr lang="en-GB" sz="900" b="0" i="0" noProof="1">
                <a:solidFill>
                  <a:schemeClr val="accent1"/>
                </a:solidFill>
                <a:latin typeface="+mn-lt"/>
                <a:cs typeface="Arial" panose="020B0604020202020204" pitchFamily="34" charset="0"/>
              </a:rPr>
              <a:t>Crop picture</a:t>
            </a:r>
            <a:endParaRPr lang="en-GB"/>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Click </a:t>
            </a:r>
            <a:r>
              <a:rPr lang="en-GB" altLang="da-DK" sz="1000" b="0" kern="1200" noProof="1">
                <a:solidFill>
                  <a:schemeClr val="accent1"/>
                </a:solidFill>
                <a:latin typeface="+mn-lt"/>
                <a:ea typeface="+mn-ea"/>
                <a:cs typeface="Arial" panose="020B0604020202020204" pitchFamily="34" charset="0"/>
              </a:rPr>
              <a:t>Crop</a:t>
            </a:r>
            <a:r>
              <a:rPr lang="en-GB" altLang="da-DK" sz="1000" b="0" noProof="1">
                <a:solidFill>
                  <a:schemeClr val="tx1"/>
                </a:solidFill>
                <a:latin typeface="+mn-lt"/>
                <a:cs typeface="Arial" panose="020B0604020202020204" pitchFamily="34" charset="0"/>
              </a:rPr>
              <a:t> to change size or focus of the picture</a:t>
            </a:r>
            <a:endParaRPr lang="en-GB"/>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If you want to scale the picture, hold </a:t>
            </a:r>
            <a:r>
              <a:rPr lang="en-GB" altLang="da-DK" sz="1000" b="0" kern="1200" noProof="1">
                <a:solidFill>
                  <a:schemeClr val="accent1"/>
                </a:solidFill>
                <a:latin typeface="+mn-lt"/>
                <a:ea typeface="+mn-ea"/>
                <a:cs typeface="Arial" panose="020B0604020202020204" pitchFamily="34" charset="0"/>
              </a:rPr>
              <a:t>SHIFT</a:t>
            </a:r>
            <a:r>
              <a:rPr lang="en-GB" altLang="da-DK" sz="1000" b="0" noProof="1">
                <a:solidFill>
                  <a:schemeClr val="tx1"/>
                </a:solidFill>
                <a:latin typeface="+mn-lt"/>
                <a:cs typeface="Arial" panose="020B0604020202020204" pitchFamily="34" charset="0"/>
              </a:rPr>
              <a:t>-key down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while 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000" b="0" kern="1200" noProof="1">
                <a:solidFill>
                  <a:schemeClr val="accent1"/>
                </a:solidFill>
                <a:latin typeface="+mn-lt"/>
                <a:ea typeface="+mn-ea"/>
                <a:cs typeface="Arial" panose="020B0604020202020204" pitchFamily="34" charset="0"/>
              </a:rPr>
              <a:t>Hint: </a:t>
            </a:r>
            <a:r>
              <a:rPr lang="en-GB" altLang="da-DK" sz="1000" b="0" noProof="1">
                <a:solidFill>
                  <a:schemeClr val="tx1"/>
                </a:solidFill>
                <a:latin typeface="+mn-lt"/>
                <a:cs typeface="Arial" panose="020B0604020202020204" pitchFamily="34" charset="0"/>
              </a:rPr>
              <a:t>If you delete the picture and insert a new one, the picture may lie in front of the text or graphic. If this happens, select the picture, right-click and choose </a:t>
            </a:r>
            <a:r>
              <a:rPr lang="en-GB" altLang="da-DK" sz="1000" b="0" kern="1200" noProof="1">
                <a:solidFill>
                  <a:schemeClr val="accent1"/>
                </a:solidFill>
                <a:latin typeface="+mn-lt"/>
                <a:ea typeface="+mn-ea"/>
                <a:cs typeface="Arial" panose="020B0604020202020204" pitchFamily="34" charset="0"/>
              </a:rPr>
              <a:t>Send to Back</a:t>
            </a: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Accessibility</a:t>
            </a:r>
            <a:endParaRPr lang="en-GB"/>
          </a:p>
          <a:p>
            <a:pPr eaLnBrk="1" hangingPunct="1">
              <a:spcAft>
                <a:spcPts val="600"/>
              </a:spcAft>
              <a:defRPr/>
            </a:pPr>
            <a:r>
              <a:rPr lang="en-GB" altLang="da-DK" sz="1000" b="0" noProof="1">
                <a:solidFill>
                  <a:schemeClr val="tx1"/>
                </a:solidFill>
                <a:latin typeface="+mn-lt"/>
                <a:cs typeface="Arial" panose="020B0604020202020204" pitchFamily="34" charset="0"/>
              </a:rPr>
              <a:t>Keep the audience engaged with the simple rule of one concept per slide</a:t>
            </a:r>
            <a:endParaRPr lang="en-GB"/>
          </a:p>
          <a:p>
            <a:pPr eaLnBrk="1" hangingPunct="1">
              <a:spcAft>
                <a:spcPts val="600"/>
              </a:spcAft>
              <a:defRPr/>
            </a:pPr>
            <a:r>
              <a:rPr lang="en-GB" altLang="da-DK" sz="1000" b="0" noProof="1">
                <a:solidFill>
                  <a:schemeClr val="tx1"/>
                </a:solidFill>
                <a:latin typeface="+mn-lt"/>
                <a:cs typeface="Arial" panose="020B0604020202020204" pitchFamily="34" charset="0"/>
              </a:rPr>
              <a:t>Run the Accessibility Checker, found under the Review tab</a:t>
            </a:r>
            <a:endParaRPr lang="en-GB"/>
          </a:p>
          <a:p>
            <a:pPr eaLnBrk="1" hangingPunct="1">
              <a:spcAft>
                <a:spcPts val="600"/>
              </a:spcAft>
              <a:defRPr/>
            </a:pPr>
            <a:r>
              <a:rPr lang="en-GB" altLang="da-DK" sz="1000" b="0" noProof="1">
                <a:solidFill>
                  <a:schemeClr val="tx1"/>
                </a:solidFill>
                <a:latin typeface="+mn-lt"/>
                <a:cs typeface="Arial" panose="020B0604020202020204" pitchFamily="34" charset="0"/>
              </a:rPr>
              <a:t>For charts and diagrams use the secondary colour palette in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the order shown in </a:t>
            </a:r>
            <a:r>
              <a:rPr lang="en-GB" altLang="da-DK" sz="1000" b="1" noProof="1">
                <a:solidFill>
                  <a:schemeClr val="tx1"/>
                </a:solidFill>
                <a:latin typeface="+mn-lt"/>
                <a:cs typeface="Arial" panose="020B0604020202020204" pitchFamily="34" charset="0"/>
              </a:rPr>
              <a:t>Custom Colours</a:t>
            </a:r>
            <a:r>
              <a:rPr lang="en-GB" altLang="da-DK" sz="1000" b="0" noProof="1">
                <a:solidFill>
                  <a:schemeClr val="tx1"/>
                </a:solidFill>
                <a:latin typeface="+mn-lt"/>
                <a:cs typeface="Arial" panose="020B0604020202020204" pitchFamily="34" charset="0"/>
              </a:rPr>
              <a:t> to make provision for colour blindness</a:t>
            </a:r>
            <a:endParaRPr lang="en-GB" altLang="da-DK" sz="1000" b="0" kern="1200" noProof="1">
              <a:solidFill>
                <a:schemeClr val="tx1"/>
              </a:solidFill>
              <a:latin typeface="Arial" charset="0"/>
              <a:ea typeface="+mn-ea"/>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p:txBody>
      </p:sp>
      <p:sp>
        <p:nvSpPr>
          <p:cNvPr id="32" name="Text Box 4">
            <a:extLst>
              <a:ext uri="{FF2B5EF4-FFF2-40B4-BE49-F238E27FC236}">
                <a16:creationId xmlns:a16="http://schemas.microsoft.com/office/drawing/2014/main" id="{2682DB02-2CDA-471F-B752-2FCF9D501612}"/>
              </a:ext>
            </a:extLst>
          </p:cNvPr>
          <p:cNvSpPr txBox="1">
            <a:spLocks noChangeArrowheads="1"/>
          </p:cNvSpPr>
          <p:nvPr userDrawn="1"/>
        </p:nvSpPr>
        <p:spPr bwMode="auto">
          <a:xfrm>
            <a:off x="8057481" y="1561190"/>
            <a:ext cx="3473450" cy="38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a:solidFill>
                  <a:schemeClr val="accent1"/>
                </a:solidFill>
                <a:latin typeface="Arial" panose="020B0604020202020204" pitchFamily="34" charset="0"/>
                <a:cs typeface="Arial" panose="020B0604020202020204" pitchFamily="34" charset="0"/>
              </a:rPr>
              <a:t>Header and footer</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altLang="da-DK" sz="1000" b="0" noProof="1">
                <a:solidFill>
                  <a:schemeClr val="tx1"/>
                </a:solidFill>
                <a:latin typeface="+mn-lt"/>
                <a:cs typeface="Arial" panose="020B0604020202020204" pitchFamily="34" charset="0"/>
              </a:rPr>
              <a:t>Do this at the very end to apply the changes on all slides</a:t>
            </a:r>
            <a:endParaRPr lang="en-GB"/>
          </a:p>
          <a:p>
            <a:pPr eaLnBrk="1" hangingPunct="1">
              <a:spcAft>
                <a:spcPts val="600"/>
              </a:spcAft>
              <a:defRPr/>
            </a:pPr>
            <a:r>
              <a:rPr lang="en-GB" altLang="da-DK" sz="1000" b="0" noProof="1">
                <a:solidFill>
                  <a:schemeClr val="tx1"/>
                </a:solidFill>
                <a:latin typeface="+mn-lt"/>
                <a:cs typeface="Arial" panose="020B0604020202020204" pitchFamily="34" charset="0"/>
              </a:rPr>
              <a:t>Click on </a:t>
            </a:r>
            <a:r>
              <a:rPr lang="en-GB" altLang="da-DK" sz="1000" b="0" kern="1200" noProof="1">
                <a:solidFill>
                  <a:schemeClr val="accent1"/>
                </a:solidFill>
                <a:latin typeface="+mn-lt"/>
                <a:ea typeface="+mn-ea"/>
                <a:cs typeface="Arial" panose="020B0604020202020204" pitchFamily="34" charset="0"/>
              </a:rPr>
              <a:t>Header and Footer </a:t>
            </a:r>
            <a:r>
              <a:rPr lang="en-GB" altLang="da-DK" sz="1000" b="0" noProof="1">
                <a:solidFill>
                  <a:schemeClr val="tx1"/>
                </a:solidFill>
                <a:latin typeface="+mn-lt"/>
                <a:cs typeface="Arial" panose="020B0604020202020204" pitchFamily="34" charset="0"/>
              </a:rPr>
              <a:t>in the </a:t>
            </a:r>
            <a:r>
              <a:rPr lang="en-GB" altLang="da-DK" sz="1000" b="0" kern="1200" noProof="1">
                <a:solidFill>
                  <a:schemeClr val="accent1"/>
                </a:solidFill>
                <a:latin typeface="+mn-lt"/>
                <a:ea typeface="+mn-ea"/>
                <a:cs typeface="Arial" panose="020B0604020202020204" pitchFamily="34" charset="0"/>
              </a:rPr>
              <a:t>Insert</a:t>
            </a:r>
            <a:r>
              <a:rPr lang="en-GB" altLang="da-DK" sz="1000" b="0" noProof="1">
                <a:solidFill>
                  <a:schemeClr val="tx1"/>
                </a:solidFill>
                <a:latin typeface="+mn-lt"/>
                <a:cs typeface="Arial" panose="020B0604020202020204" pitchFamily="34" charset="0"/>
              </a:rPr>
              <a:t> tab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(write the desired text, click date or page number from or to)</a:t>
            </a:r>
            <a:endParaRPr lang="en-GB"/>
          </a:p>
          <a:p>
            <a:pPr eaLnBrk="1" hangingPunct="1">
              <a:spcAft>
                <a:spcPts val="600"/>
              </a:spcAft>
              <a:defRPr/>
            </a:pPr>
            <a:r>
              <a:rPr lang="en-GB" altLang="da-DK" sz="1000" b="0" noProof="1">
                <a:solidFill>
                  <a:schemeClr val="tx1"/>
                </a:solidFill>
                <a:latin typeface="+mn-lt"/>
                <a:cs typeface="Arial" panose="020B0604020202020204" pitchFamily="34" charset="0"/>
              </a:rPr>
              <a:t>Click </a:t>
            </a:r>
            <a:r>
              <a:rPr lang="en-GB" altLang="da-DK" sz="1000" b="0" kern="1200" noProof="1">
                <a:solidFill>
                  <a:schemeClr val="accent1"/>
                </a:solidFill>
                <a:latin typeface="+mn-lt"/>
                <a:ea typeface="+mn-ea"/>
                <a:cs typeface="Arial" panose="020B0604020202020204" pitchFamily="34" charset="0"/>
              </a:rPr>
              <a:t>Apply</a:t>
            </a:r>
            <a:r>
              <a:rPr lang="en-GB" altLang="da-DK" sz="1000" b="1" noProof="1">
                <a:solidFill>
                  <a:schemeClr val="tx1"/>
                </a:solidFill>
                <a:latin typeface="+mn-lt"/>
                <a:cs typeface="Arial" panose="020B0604020202020204" pitchFamily="34" charset="0"/>
              </a:rPr>
              <a:t> </a:t>
            </a:r>
            <a:r>
              <a:rPr lang="en-GB" altLang="da-DK" sz="1000" b="0" kern="1200" noProof="1">
                <a:solidFill>
                  <a:schemeClr val="accent1"/>
                </a:solidFill>
                <a:latin typeface="+mn-lt"/>
                <a:ea typeface="+mn-ea"/>
                <a:cs typeface="Arial" panose="020B0604020202020204" pitchFamily="34" charset="0"/>
              </a:rPr>
              <a:t>to</a:t>
            </a:r>
            <a:r>
              <a:rPr lang="en-GB" altLang="da-DK" sz="1000" b="1" noProof="1">
                <a:solidFill>
                  <a:schemeClr val="tx1"/>
                </a:solidFill>
                <a:latin typeface="+mn-lt"/>
                <a:cs typeface="Arial" panose="020B0604020202020204" pitchFamily="34" charset="0"/>
              </a:rPr>
              <a:t> </a:t>
            </a:r>
            <a:r>
              <a:rPr lang="en-GB" altLang="da-DK" sz="1000" b="0" kern="1200" noProof="1">
                <a:solidFill>
                  <a:schemeClr val="accent1"/>
                </a:solidFill>
                <a:latin typeface="+mn-lt"/>
                <a:ea typeface="+mn-ea"/>
                <a:cs typeface="Arial" panose="020B0604020202020204" pitchFamily="34" charset="0"/>
              </a:rPr>
              <a:t>All</a:t>
            </a:r>
            <a:r>
              <a:rPr lang="en-GB" altLang="da-DK" sz="1000" b="1" noProof="1">
                <a:solidFill>
                  <a:schemeClr val="tx1"/>
                </a:solidFill>
                <a:latin typeface="+mn-lt"/>
                <a:cs typeface="Arial" panose="020B0604020202020204" pitchFamily="34" charset="0"/>
              </a:rPr>
              <a:t> </a:t>
            </a:r>
            <a:r>
              <a:rPr lang="en-GB" altLang="da-DK" sz="1000" b="0" noProof="1">
                <a:solidFill>
                  <a:schemeClr val="tx1"/>
                </a:solidFill>
                <a:latin typeface="+mn-lt"/>
                <a:cs typeface="Arial" panose="020B0604020202020204" pitchFamily="34" charset="0"/>
              </a:rPr>
              <a:t>or </a:t>
            </a:r>
            <a:r>
              <a:rPr lang="en-GB" altLang="da-DK" sz="1000" b="0" kern="1200" noProof="1">
                <a:solidFill>
                  <a:schemeClr val="accent1"/>
                </a:solidFill>
                <a:latin typeface="+mn-lt"/>
                <a:ea typeface="+mn-ea"/>
                <a:cs typeface="Arial" panose="020B0604020202020204" pitchFamily="34" charset="0"/>
              </a:rPr>
              <a:t>Apply</a:t>
            </a:r>
            <a:r>
              <a:rPr lang="en-GB" altLang="da-DK" sz="1000" b="0" noProof="1">
                <a:solidFill>
                  <a:schemeClr val="tx1"/>
                </a:solidFill>
                <a:latin typeface="+mn-lt"/>
                <a:cs typeface="Arial" panose="020B0604020202020204" pitchFamily="34" charset="0"/>
              </a:rPr>
              <a:t> if only used on one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Copy/paste content</a:t>
            </a:r>
            <a:endParaRPr lang="en-GB"/>
          </a:p>
          <a:p>
            <a:pPr eaLnBrk="1" hangingPunct="1">
              <a:spcAft>
                <a:spcPts val="600"/>
              </a:spcAft>
              <a:defRPr/>
            </a:pPr>
            <a:r>
              <a:rPr lang="en-GB" altLang="da-DK" sz="1000" b="0" noProof="1">
                <a:solidFill>
                  <a:schemeClr val="tx1"/>
                </a:solidFill>
                <a:latin typeface="+mn-lt"/>
                <a:cs typeface="Arial" panose="020B0604020202020204" pitchFamily="34" charset="0"/>
              </a:rPr>
              <a:t>When copying old content to your new presentation, 2 options are available:</a:t>
            </a:r>
            <a:endParaRPr lang="en-GB"/>
          </a:p>
          <a:p>
            <a:pPr marL="180000" indent="-180000" eaLnBrk="1" hangingPunct="1">
              <a:spcAft>
                <a:spcPts val="600"/>
              </a:spcAft>
              <a:buFont typeface="+mj-lt"/>
              <a:buAutoNum type="arabicPeriod"/>
              <a:defRPr/>
            </a:pPr>
            <a:r>
              <a:rPr lang="en-GB" altLang="da-DK" sz="1000" b="0" kern="1200" noProof="1">
                <a:solidFill>
                  <a:schemeClr val="accent1"/>
                </a:solidFill>
                <a:latin typeface="+mn-lt"/>
                <a:ea typeface="+mn-ea"/>
                <a:cs typeface="Arial" panose="020B0604020202020204" pitchFamily="34" charset="0"/>
              </a:rPr>
              <a:t>Best practice: </a:t>
            </a:r>
            <a:r>
              <a:rPr lang="en-GB" altLang="da-DK" sz="1000" b="0" noProof="1">
                <a:solidFill>
                  <a:schemeClr val="tx1"/>
                </a:solidFill>
                <a:latin typeface="+mn-lt"/>
                <a:cs typeface="Arial" panose="020B0604020202020204" pitchFamily="34" charset="0"/>
              </a:rPr>
              <a:t>Create a slide in your new presentation and copy </a:t>
            </a:r>
            <a:r>
              <a:rPr lang="en-GB" altLang="da-DK" sz="1000" b="0" kern="1200" noProof="1">
                <a:solidFill>
                  <a:schemeClr val="accent1"/>
                </a:solidFill>
                <a:latin typeface="+mn-lt"/>
                <a:ea typeface="+mn-ea"/>
                <a:cs typeface="Arial" panose="020B0604020202020204" pitchFamily="34" charset="0"/>
              </a:rPr>
              <a:t>one</a:t>
            </a:r>
            <a:r>
              <a:rPr lang="en-GB" altLang="da-DK" sz="1000" b="0" i="0" u="none" noProof="1">
                <a:solidFill>
                  <a:schemeClr val="tx1"/>
                </a:solidFill>
                <a:latin typeface="+mn-lt"/>
                <a:cs typeface="Arial" panose="020B0604020202020204" pitchFamily="34" charset="0"/>
              </a:rPr>
              <a:t> piece of content at a time (e.g. copy all text from </a:t>
            </a:r>
            <a:r>
              <a:rPr lang="en-GB" altLang="da-DK" sz="1000" b="0" kern="1200" noProof="1">
                <a:solidFill>
                  <a:schemeClr val="accent1"/>
                </a:solidFill>
                <a:latin typeface="+mn-lt"/>
                <a:ea typeface="+mn-ea"/>
                <a:cs typeface="Arial" panose="020B0604020202020204" pitchFamily="34" charset="0"/>
              </a:rPr>
              <a:t>one</a:t>
            </a:r>
            <a:r>
              <a:rPr lang="en-GB" altLang="da-DK" sz="1000" b="0" i="0" u="none" noProof="1">
                <a:solidFill>
                  <a:schemeClr val="tx1"/>
                </a:solidFill>
                <a:latin typeface="+mn-lt"/>
                <a:cs typeface="Arial" panose="020B0604020202020204" pitchFamily="34" charset="0"/>
              </a:rPr>
              <a:t> textbox)</a:t>
            </a:r>
            <a:endParaRPr lang="en-GB" altLang="da-DK" sz="1000" b="1" i="0" u="sng" noProof="1">
              <a:solidFill>
                <a:schemeClr val="tx1"/>
              </a:solidFill>
              <a:latin typeface="+mn-lt"/>
              <a:cs typeface="Arial" panose="020B0604020202020204" pitchFamily="34" charset="0"/>
            </a:endParaRPr>
          </a:p>
          <a:p>
            <a:pPr marL="180000" indent="-180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Or copy an entire slide into your new presentation and then choose a fitting layout. </a:t>
            </a:r>
            <a:r>
              <a:rPr lang="en-GB" altLang="da-DK" sz="1000" b="0" noProof="1">
                <a:solidFill>
                  <a:schemeClr val="tx2"/>
                </a:solidFill>
                <a:latin typeface="+mn-lt"/>
                <a:cs typeface="Arial" panose="020B0604020202020204" pitchFamily="34" charset="0"/>
              </a:rPr>
              <a:t>Important: </a:t>
            </a:r>
            <a:r>
              <a:rPr lang="en-GB" altLang="da-DK" sz="1000" b="0" noProof="1">
                <a:solidFill>
                  <a:schemeClr val="tx1"/>
                </a:solidFill>
                <a:latin typeface="+mn-lt"/>
                <a:cs typeface="Arial" panose="020B0604020202020204" pitchFamily="34" charset="0"/>
              </a:rPr>
              <a:t>delete old, wrong layouts via View &gt; Slidemaster.</a:t>
            </a:r>
            <a:endParaRPr lang="en-GB"/>
          </a:p>
          <a:p>
            <a:pPr eaLnBrk="1" hangingPunct="1">
              <a:spcAft>
                <a:spcPts val="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Colours and order of use</a:t>
            </a:r>
            <a:endParaRPr lang="en-GB"/>
          </a:p>
          <a:p>
            <a:pPr eaLnBrk="1" hangingPunct="1">
              <a:spcAft>
                <a:spcPts val="600"/>
              </a:spcAft>
              <a:defRPr/>
            </a:pPr>
            <a:r>
              <a:rPr lang="en-GB" altLang="da-DK" sz="1000" b="0" noProof="1">
                <a:solidFill>
                  <a:schemeClr val="tx1"/>
                </a:solidFill>
                <a:latin typeface="+mn-lt"/>
                <a:cs typeface="Arial" panose="020B0604020202020204" pitchFamily="34" charset="0"/>
              </a:rPr>
              <a:t>Where one or two colours adequately convey the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information, then the primary palette should be used</a:t>
            </a:r>
            <a:endParaRPr lang="en-GB" altLang="da-DK" sz="1000" b="1" noProof="1">
              <a:solidFill>
                <a:schemeClr val="tx1"/>
              </a:solidFill>
              <a:latin typeface="+mn-lt"/>
              <a:cs typeface="Arial" panose="020B0604020202020204" pitchFamily="34" charset="0"/>
            </a:endParaRPr>
          </a:p>
        </p:txBody>
      </p:sp>
      <p:pic>
        <p:nvPicPr>
          <p:cNvPr id="33" name="Picture 32">
            <a:extLst>
              <a:ext uri="{FF2B5EF4-FFF2-40B4-BE49-F238E27FC236}">
                <a16:creationId xmlns:a16="http://schemas.microsoft.com/office/drawing/2014/main" id="{FBB584EE-8C00-4508-B274-AFA10B3ABBEE}"/>
              </a:ext>
            </a:extLst>
          </p:cNvPr>
          <p:cNvPicPr>
            <a:picLocks noChangeAspect="1"/>
          </p:cNvPicPr>
          <p:nvPr userDrawn="1"/>
        </p:nvPicPr>
        <p:blipFill>
          <a:blip r:embed="rId2"/>
          <a:stretch>
            <a:fillRect/>
          </a:stretch>
        </p:blipFill>
        <p:spPr>
          <a:xfrm>
            <a:off x="3644742" y="4676636"/>
            <a:ext cx="475428" cy="176762"/>
          </a:xfrm>
          <a:prstGeom prst="rect">
            <a:avLst/>
          </a:prstGeom>
        </p:spPr>
      </p:pic>
      <p:pic>
        <p:nvPicPr>
          <p:cNvPr id="35" name="Picture 16">
            <a:extLst>
              <a:ext uri="{FF2B5EF4-FFF2-40B4-BE49-F238E27FC236}">
                <a16:creationId xmlns:a16="http://schemas.microsoft.com/office/drawing/2014/main" id="{41BC802C-A869-4D85-92E3-B3EBC84B5E76}"/>
              </a:ext>
            </a:extLst>
          </p:cNvPr>
          <p:cNvPicPr>
            <a:picLocks noChangeAspect="1"/>
          </p:cNvPicPr>
          <p:nvPr userDrawn="1"/>
        </p:nvPicPr>
        <p:blipFill>
          <a:blip r:embed="rId3"/>
          <a:stretch>
            <a:fillRect/>
          </a:stretch>
        </p:blipFill>
        <p:spPr>
          <a:xfrm>
            <a:off x="3805638" y="3988871"/>
            <a:ext cx="328881" cy="505501"/>
          </a:xfrm>
          <a:prstGeom prst="rect">
            <a:avLst/>
          </a:prstGeom>
        </p:spPr>
      </p:pic>
      <p:pic>
        <p:nvPicPr>
          <p:cNvPr id="36" name="Picture 20">
            <a:extLst>
              <a:ext uri="{FF2B5EF4-FFF2-40B4-BE49-F238E27FC236}">
                <a16:creationId xmlns:a16="http://schemas.microsoft.com/office/drawing/2014/main" id="{F7E1D6D1-B653-444A-A572-F87B91C8552B}"/>
              </a:ext>
            </a:extLst>
          </p:cNvPr>
          <p:cNvPicPr>
            <a:picLocks noChangeAspect="1"/>
          </p:cNvPicPr>
          <p:nvPr userDrawn="1"/>
        </p:nvPicPr>
        <p:blipFill>
          <a:blip r:embed="rId4"/>
          <a:stretch>
            <a:fillRect/>
          </a:stretch>
        </p:blipFill>
        <p:spPr>
          <a:xfrm>
            <a:off x="3644742" y="3256159"/>
            <a:ext cx="538465" cy="172841"/>
          </a:xfrm>
          <a:prstGeom prst="rect">
            <a:avLst/>
          </a:prstGeom>
        </p:spPr>
      </p:pic>
      <p:pic>
        <p:nvPicPr>
          <p:cNvPr id="37" name="Picture 19">
            <a:extLst>
              <a:ext uri="{FF2B5EF4-FFF2-40B4-BE49-F238E27FC236}">
                <a16:creationId xmlns:a16="http://schemas.microsoft.com/office/drawing/2014/main" id="{A91EB139-9D90-427B-9229-AFB288306F92}"/>
              </a:ext>
            </a:extLst>
          </p:cNvPr>
          <p:cNvPicPr>
            <a:picLocks noChangeAspect="1"/>
          </p:cNvPicPr>
          <p:nvPr userDrawn="1"/>
        </p:nvPicPr>
        <p:blipFill>
          <a:blip r:embed="rId5"/>
          <a:stretch>
            <a:fillRect/>
          </a:stretch>
        </p:blipFill>
        <p:spPr>
          <a:xfrm>
            <a:off x="7514612" y="2732345"/>
            <a:ext cx="313788" cy="543900"/>
          </a:xfrm>
          <a:prstGeom prst="rect">
            <a:avLst/>
          </a:prstGeom>
        </p:spPr>
      </p:pic>
      <p:pic>
        <p:nvPicPr>
          <p:cNvPr id="38" name="Picture 12">
            <a:extLst>
              <a:ext uri="{FF2B5EF4-FFF2-40B4-BE49-F238E27FC236}">
                <a16:creationId xmlns:a16="http://schemas.microsoft.com/office/drawing/2014/main" id="{9302297C-8714-4F04-80C4-D88FCB711B81}"/>
              </a:ext>
            </a:extLst>
          </p:cNvPr>
          <p:cNvPicPr>
            <a:picLocks noChangeAspect="1"/>
          </p:cNvPicPr>
          <p:nvPr userDrawn="1"/>
        </p:nvPicPr>
        <p:blipFill>
          <a:blip r:embed="rId6"/>
          <a:stretch>
            <a:fillRect/>
          </a:stretch>
        </p:blipFill>
        <p:spPr>
          <a:xfrm>
            <a:off x="11154895" y="2350953"/>
            <a:ext cx="378293" cy="543366"/>
          </a:xfrm>
          <a:prstGeom prst="rect">
            <a:avLst/>
          </a:prstGeom>
        </p:spPr>
      </p:pic>
      <p:pic>
        <p:nvPicPr>
          <p:cNvPr id="39" name="Picture 38">
            <a:extLst>
              <a:ext uri="{FF2B5EF4-FFF2-40B4-BE49-F238E27FC236}">
                <a16:creationId xmlns:a16="http://schemas.microsoft.com/office/drawing/2014/main" id="{0E3E34AB-E599-431C-B998-23EB2D866138}"/>
              </a:ext>
            </a:extLst>
          </p:cNvPr>
          <p:cNvPicPr>
            <a:picLocks noChangeAspect="1"/>
          </p:cNvPicPr>
          <p:nvPr userDrawn="1"/>
        </p:nvPicPr>
        <p:blipFill>
          <a:blip r:embed="rId7"/>
          <a:stretch>
            <a:fillRect/>
          </a:stretch>
        </p:blipFill>
        <p:spPr>
          <a:xfrm>
            <a:off x="654485" y="2558845"/>
            <a:ext cx="457143" cy="257143"/>
          </a:xfrm>
          <a:prstGeom prst="rect">
            <a:avLst/>
          </a:prstGeom>
        </p:spPr>
      </p:pic>
      <p:grpSp>
        <p:nvGrpSpPr>
          <p:cNvPr id="40" name="Group 39">
            <a:extLst>
              <a:ext uri="{FF2B5EF4-FFF2-40B4-BE49-F238E27FC236}">
                <a16:creationId xmlns:a16="http://schemas.microsoft.com/office/drawing/2014/main" id="{72902734-3D03-4C28-A006-0BEC608D23B2}"/>
              </a:ext>
            </a:extLst>
          </p:cNvPr>
          <p:cNvGrpSpPr/>
          <p:nvPr userDrawn="1"/>
        </p:nvGrpSpPr>
        <p:grpSpPr>
          <a:xfrm>
            <a:off x="11353188" y="5065031"/>
            <a:ext cx="180000" cy="608519"/>
            <a:chOff x="11353188" y="5592256"/>
            <a:chExt cx="180000" cy="608519"/>
          </a:xfrm>
        </p:grpSpPr>
        <p:sp>
          <p:nvSpPr>
            <p:cNvPr id="41" name="TextBox 40">
              <a:extLst>
                <a:ext uri="{FF2B5EF4-FFF2-40B4-BE49-F238E27FC236}">
                  <a16:creationId xmlns:a16="http://schemas.microsoft.com/office/drawing/2014/main" id="{38B58C93-1F46-455C-8D5F-F2CD48D279E9}"/>
                </a:ext>
              </a:extLst>
            </p:cNvPr>
            <p:cNvSpPr txBox="1"/>
            <p:nvPr userDrawn="1"/>
          </p:nvSpPr>
          <p:spPr>
            <a:xfrm>
              <a:off x="11353188" y="5807237"/>
              <a:ext cx="180000" cy="180000"/>
            </a:xfrm>
            <a:prstGeom prst="rect">
              <a:avLst/>
            </a:prstGeom>
            <a:solidFill>
              <a:schemeClr val="bg2"/>
            </a:solidFill>
            <a:ln w="3175">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17A2DB1B-A420-4B12-85ED-CF483E503527}"/>
                </a:ext>
              </a:extLst>
            </p:cNvPr>
            <p:cNvSpPr txBox="1"/>
            <p:nvPr userDrawn="1"/>
          </p:nvSpPr>
          <p:spPr>
            <a:xfrm>
              <a:off x="11353188" y="6020775"/>
              <a:ext cx="180000" cy="180000"/>
            </a:xfrm>
            <a:prstGeom prst="rect">
              <a:avLst/>
            </a:prstGeom>
            <a:solidFill>
              <a:schemeClr val="tx1"/>
            </a:solidFill>
            <a:ln>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5D0F578B-638A-4F2E-801D-451C157902C7}"/>
                </a:ext>
              </a:extLst>
            </p:cNvPr>
            <p:cNvSpPr txBox="1"/>
            <p:nvPr userDrawn="1"/>
          </p:nvSpPr>
          <p:spPr>
            <a:xfrm>
              <a:off x="11353188" y="5592256"/>
              <a:ext cx="180000" cy="180000"/>
            </a:xfrm>
            <a:prstGeom prst="rect">
              <a:avLst/>
            </a:prstGeom>
            <a:solidFill>
              <a:schemeClr val="accent1"/>
            </a:solidFill>
            <a:ln>
              <a:solidFill>
                <a:schemeClr val="tx2"/>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4" name="Title 2">
            <a:extLst>
              <a:ext uri="{FF2B5EF4-FFF2-40B4-BE49-F238E27FC236}">
                <a16:creationId xmlns:a16="http://schemas.microsoft.com/office/drawing/2014/main" id="{88AC562C-7CEE-4D41-9A95-F1606A2EBDEB}"/>
              </a:ext>
            </a:extLst>
          </p:cNvPr>
          <p:cNvSpPr>
            <a:spLocks noGrp="1"/>
          </p:cNvSpPr>
          <p:nvPr>
            <p:ph type="title" hasCustomPrompt="1"/>
          </p:nvPr>
        </p:nvSpPr>
        <p:spPr>
          <a:xfrm>
            <a:off x="658810" y="504000"/>
            <a:ext cx="7172327" cy="532800"/>
          </a:xfrm>
        </p:spPr>
        <p:txBody>
          <a:bodyPr/>
          <a:lstStyle>
            <a:lvl1pPr>
              <a:defRPr/>
            </a:lvl1pPr>
          </a:lstStyle>
          <a:p>
            <a:r>
              <a:rPr lang="en-GB"/>
              <a:t>Tips and Tricks: user guide</a:t>
            </a:r>
          </a:p>
        </p:txBody>
      </p:sp>
      <p:pic>
        <p:nvPicPr>
          <p:cNvPr id="2" name="Picture 1">
            <a:extLst>
              <a:ext uri="{FF2B5EF4-FFF2-40B4-BE49-F238E27FC236}">
                <a16:creationId xmlns:a16="http://schemas.microsoft.com/office/drawing/2014/main" id="{04E091B5-7F19-4FC3-BFBD-9868B3E235A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1231" y="1585888"/>
            <a:ext cx="873267" cy="1193899"/>
          </a:xfrm>
          <a:prstGeom prst="rect">
            <a:avLst/>
          </a:prstGeom>
        </p:spPr>
      </p:pic>
      <p:pic>
        <p:nvPicPr>
          <p:cNvPr id="6" name="Picture 5">
            <a:extLst>
              <a:ext uri="{FF2B5EF4-FFF2-40B4-BE49-F238E27FC236}">
                <a16:creationId xmlns:a16="http://schemas.microsoft.com/office/drawing/2014/main" id="{CAF5A0E2-DFA0-4F60-BCDA-05EE8CD09854}"/>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7127918" y="1787380"/>
            <a:ext cx="700482" cy="771465"/>
          </a:xfrm>
          <a:prstGeom prst="rect">
            <a:avLst/>
          </a:prstGeom>
        </p:spPr>
      </p:pic>
    </p:spTree>
    <p:extLst>
      <p:ext uri="{BB962C8B-B14F-4D97-AF65-F5344CB8AC3E}">
        <p14:creationId xmlns:p14="http://schemas.microsoft.com/office/powerpoint/2010/main" val="377554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pSp>
        <p:nvGrpSpPr>
          <p:cNvPr id="3" name="SP Agenda Section"/>
          <p:cNvGrpSpPr/>
          <p:nvPr userDrawn="1"/>
        </p:nvGrpSpPr>
        <p:grpSpPr>
          <a:xfrm>
            <a:off x="561176" y="1824042"/>
            <a:ext cx="11044248" cy="369332"/>
            <a:chOff x="1630533" y="2085631"/>
            <a:chExt cx="11044247" cy="369332"/>
          </a:xfrm>
        </p:grpSpPr>
        <p:sp>
          <p:nvSpPr>
            <p:cNvPr id="20" name="Section Title" hidden="1"/>
            <p:cNvSpPr txBox="1">
              <a:spLocks/>
            </p:cNvSpPr>
            <p:nvPr userDrawn="1"/>
          </p:nvSpPr>
          <p:spPr>
            <a:xfrm>
              <a:off x="1630533" y="2085631"/>
              <a:ext cx="10177271" cy="369332"/>
            </a:xfrm>
            <a:prstGeom prst="rect">
              <a:avLst/>
            </a:prstGeom>
            <a:noFill/>
          </p:spPr>
          <p:txBody>
            <a:bodyPr wrap="square" rtlCol="0" anchor="ctr">
              <a:noAutofit/>
            </a:bodyPr>
            <a:lstStyle/>
            <a:p>
              <a:pPr defTabSz="9334267">
                <a:tabLst>
                  <a:tab pos="9512062" algn="l"/>
                </a:tabLst>
              </a:pPr>
              <a:r>
                <a:rPr lang="en-GB" sz="2800"/>
                <a:t>&lt;TEXT&gt;</a:t>
              </a:r>
              <a:endParaRPr lang="en-GB"/>
            </a:p>
          </p:txBody>
        </p:sp>
        <p:sp>
          <p:nvSpPr>
            <p:cNvPr id="22" name="Slide Number" hidden="1"/>
            <p:cNvSpPr txBox="1">
              <a:spLocks/>
            </p:cNvSpPr>
            <p:nvPr userDrawn="1"/>
          </p:nvSpPr>
          <p:spPr>
            <a:xfrm>
              <a:off x="12037786" y="2085631"/>
              <a:ext cx="636994" cy="369332"/>
            </a:xfrm>
            <a:prstGeom prst="rect">
              <a:avLst/>
            </a:prstGeom>
            <a:noFill/>
          </p:spPr>
          <p:txBody>
            <a:bodyPr wrap="none" rtlCol="0" anchor="ctr">
              <a:noAutofit/>
            </a:bodyPr>
            <a:lstStyle/>
            <a:p>
              <a:pPr algn="r"/>
              <a:r>
                <a:rPr lang="en-GB" sz="2800"/>
                <a:t>&lt;P&gt;</a:t>
              </a:r>
              <a:endParaRPr lang="en-GB"/>
            </a:p>
          </p:txBody>
        </p:sp>
      </p:grpSp>
      <p:grpSp>
        <p:nvGrpSpPr>
          <p:cNvPr id="4" name="SP Agenda Section Highlight"/>
          <p:cNvGrpSpPr>
            <a:grpSpLocks/>
          </p:cNvGrpSpPr>
          <p:nvPr userDrawn="1"/>
        </p:nvGrpSpPr>
        <p:grpSpPr>
          <a:xfrm>
            <a:off x="561176" y="2384090"/>
            <a:ext cx="11044248" cy="369332"/>
            <a:chOff x="1547504" y="2616963"/>
            <a:chExt cx="11044248" cy="369332"/>
          </a:xfrm>
          <a:noFill/>
        </p:grpSpPr>
        <p:sp>
          <p:nvSpPr>
            <p:cNvPr id="32" name="Section Title" hidden="1"/>
            <p:cNvSpPr txBox="1">
              <a:spLocks/>
            </p:cNvSpPr>
            <p:nvPr userDrawn="1"/>
          </p:nvSpPr>
          <p:spPr>
            <a:xfrm>
              <a:off x="1547504" y="2616963"/>
              <a:ext cx="10177272" cy="369332"/>
            </a:xfrm>
            <a:prstGeom prst="rect">
              <a:avLst/>
            </a:prstGeom>
            <a:grpFill/>
          </p:spPr>
          <p:txBody>
            <a:bodyPr wrap="square" rtlCol="0" anchor="ctr">
              <a:noAutofit/>
            </a:bodyPr>
            <a:lstStyle/>
            <a:p>
              <a:pPr defTabSz="9334267">
                <a:tabLst>
                  <a:tab pos="9512062" algn="l"/>
                </a:tabLst>
              </a:pPr>
              <a:r>
                <a:rPr lang="en-GB" sz="2800" b="0">
                  <a:solidFill>
                    <a:srgbClr val="FF0000"/>
                  </a:solidFill>
                </a:rPr>
                <a:t>&lt;TEXT&gt;</a:t>
              </a:r>
              <a:endParaRPr lang="en-GB"/>
            </a:p>
          </p:txBody>
        </p:sp>
        <p:sp>
          <p:nvSpPr>
            <p:cNvPr id="34" name="Slide Number" hidden="1"/>
            <p:cNvSpPr txBox="1">
              <a:spLocks/>
            </p:cNvSpPr>
            <p:nvPr userDrawn="1"/>
          </p:nvSpPr>
          <p:spPr>
            <a:xfrm>
              <a:off x="11954758" y="2616963"/>
              <a:ext cx="636994" cy="369332"/>
            </a:xfrm>
            <a:prstGeom prst="rect">
              <a:avLst/>
            </a:prstGeom>
            <a:grpFill/>
          </p:spPr>
          <p:txBody>
            <a:bodyPr wrap="none" rtlCol="0" anchor="ctr">
              <a:noAutofit/>
            </a:bodyPr>
            <a:lstStyle/>
            <a:p>
              <a:pPr algn="r"/>
              <a:r>
                <a:rPr lang="en-GB" sz="2800" b="0">
                  <a:solidFill>
                    <a:srgbClr val="FF0000"/>
                  </a:solidFill>
                </a:rPr>
                <a:t>&lt;P&gt;</a:t>
              </a:r>
              <a:endParaRPr lang="en-GB"/>
            </a:p>
          </p:txBody>
        </p:sp>
      </p:grpSp>
      <p:grpSp>
        <p:nvGrpSpPr>
          <p:cNvPr id="8" name="SP Agenda Subsection"/>
          <p:cNvGrpSpPr>
            <a:grpSpLocks/>
          </p:cNvGrpSpPr>
          <p:nvPr userDrawn="1"/>
        </p:nvGrpSpPr>
        <p:grpSpPr>
          <a:xfrm>
            <a:off x="561176" y="2943456"/>
            <a:ext cx="11044248" cy="369332"/>
            <a:chOff x="2062894" y="3155687"/>
            <a:chExt cx="11044247" cy="369332"/>
          </a:xfrm>
        </p:grpSpPr>
        <p:sp>
          <p:nvSpPr>
            <p:cNvPr id="39" name="Section Title" hidden="1"/>
            <p:cNvSpPr txBox="1">
              <a:spLocks/>
            </p:cNvSpPr>
            <p:nvPr userDrawn="1"/>
          </p:nvSpPr>
          <p:spPr>
            <a:xfrm>
              <a:off x="2062894" y="3155687"/>
              <a:ext cx="10178541" cy="369332"/>
            </a:xfrm>
            <a:prstGeom prst="rect">
              <a:avLst/>
            </a:prstGeom>
            <a:noFill/>
          </p:spPr>
          <p:txBody>
            <a:bodyPr wrap="square" rtlCol="0" anchor="ctr">
              <a:noAutofit/>
            </a:bodyPr>
            <a:lstStyle/>
            <a:p>
              <a:pPr defTabSz="9334267">
                <a:tabLst>
                  <a:tab pos="9512062" algn="l"/>
                </a:tabLst>
              </a:pPr>
              <a:r>
                <a:rPr lang="en-GB" sz="2800"/>
                <a:t>&lt;TEXT&gt;</a:t>
              </a:r>
              <a:endParaRPr lang="en-GB"/>
            </a:p>
          </p:txBody>
        </p:sp>
        <p:sp>
          <p:nvSpPr>
            <p:cNvPr id="41" name="Slide Number" hidden="1"/>
            <p:cNvSpPr txBox="1">
              <a:spLocks/>
            </p:cNvSpPr>
            <p:nvPr userDrawn="1"/>
          </p:nvSpPr>
          <p:spPr>
            <a:xfrm>
              <a:off x="12470147" y="3155687"/>
              <a:ext cx="636994" cy="369332"/>
            </a:xfrm>
            <a:prstGeom prst="rect">
              <a:avLst/>
            </a:prstGeom>
            <a:noFill/>
          </p:spPr>
          <p:txBody>
            <a:bodyPr wrap="none" rtlCol="0" anchor="ctr">
              <a:noAutofit/>
            </a:bodyPr>
            <a:lstStyle/>
            <a:p>
              <a:pPr algn="r"/>
              <a:r>
                <a:rPr lang="en-GB" sz="2800"/>
                <a:t>&lt;P&gt;</a:t>
              </a:r>
              <a:endParaRPr lang="en-GB"/>
            </a:p>
          </p:txBody>
        </p:sp>
      </p:grpSp>
      <p:grpSp>
        <p:nvGrpSpPr>
          <p:cNvPr id="9" name="SP Agenda Subsection Highlight"/>
          <p:cNvGrpSpPr>
            <a:grpSpLocks/>
          </p:cNvGrpSpPr>
          <p:nvPr userDrawn="1"/>
        </p:nvGrpSpPr>
        <p:grpSpPr>
          <a:xfrm>
            <a:off x="561176" y="3502822"/>
            <a:ext cx="11044248" cy="369332"/>
            <a:chOff x="2062894" y="3694411"/>
            <a:chExt cx="11044248" cy="369332"/>
          </a:xfrm>
          <a:noFill/>
        </p:grpSpPr>
        <p:sp>
          <p:nvSpPr>
            <p:cNvPr id="46" name="Section Title" hidden="1"/>
            <p:cNvSpPr txBox="1">
              <a:spLocks/>
            </p:cNvSpPr>
            <p:nvPr userDrawn="1"/>
          </p:nvSpPr>
          <p:spPr>
            <a:xfrm>
              <a:off x="2062894" y="3694411"/>
              <a:ext cx="10177272" cy="369332"/>
            </a:xfrm>
            <a:prstGeom prst="rect">
              <a:avLst/>
            </a:prstGeom>
            <a:grpFill/>
          </p:spPr>
          <p:txBody>
            <a:bodyPr wrap="square" rtlCol="0" anchor="ctr">
              <a:noAutofit/>
            </a:bodyPr>
            <a:lstStyle/>
            <a:p>
              <a:pPr defTabSz="9334267">
                <a:tabLst>
                  <a:tab pos="9512062" algn="l"/>
                </a:tabLst>
              </a:pPr>
              <a:r>
                <a:rPr lang="en-GB" sz="2800" b="0">
                  <a:solidFill>
                    <a:srgbClr val="FF0000"/>
                  </a:solidFill>
                </a:rPr>
                <a:t>&lt;TEXT&gt;</a:t>
              </a:r>
              <a:endParaRPr lang="en-GB"/>
            </a:p>
          </p:txBody>
        </p:sp>
        <p:sp>
          <p:nvSpPr>
            <p:cNvPr id="48" name="Slide Number" hidden="1"/>
            <p:cNvSpPr txBox="1">
              <a:spLocks/>
            </p:cNvSpPr>
            <p:nvPr userDrawn="1"/>
          </p:nvSpPr>
          <p:spPr>
            <a:xfrm>
              <a:off x="12470148" y="3694411"/>
              <a:ext cx="636994" cy="369332"/>
            </a:xfrm>
            <a:prstGeom prst="rect">
              <a:avLst/>
            </a:prstGeom>
            <a:grpFill/>
          </p:spPr>
          <p:txBody>
            <a:bodyPr wrap="none" rtlCol="0" anchor="ctr">
              <a:noAutofit/>
            </a:bodyPr>
            <a:lstStyle/>
            <a:p>
              <a:pPr algn="r"/>
              <a:r>
                <a:rPr lang="en-GB" sz="2800" b="0">
                  <a:solidFill>
                    <a:srgbClr val="FF0000"/>
                  </a:solidFill>
                </a:rPr>
                <a:t>&lt;P&gt;</a:t>
              </a:r>
              <a:endParaRPr lang="en-GB"/>
            </a:p>
          </p:txBody>
        </p:sp>
      </p:grpSp>
      <p:sp>
        <p:nvSpPr>
          <p:cNvPr id="2" name="Title 1">
            <a:extLst>
              <a:ext uri="{FF2B5EF4-FFF2-40B4-BE49-F238E27FC236}">
                <a16:creationId xmlns:a16="http://schemas.microsoft.com/office/drawing/2014/main" id="{D9B412AA-C027-4FE7-B3CE-FC0157DDC117}"/>
              </a:ext>
            </a:extLst>
          </p:cNvPr>
          <p:cNvSpPr>
            <a:spLocks noGrp="1"/>
          </p:cNvSpPr>
          <p:nvPr>
            <p:ph type="title" idx="10" hasCustomPrompt="1"/>
          </p:nvPr>
        </p:nvSpPr>
        <p:spPr/>
        <p:txBody>
          <a:bodyPr/>
          <a:lstStyle/>
          <a:p>
            <a:r>
              <a:rPr lang="en-GB"/>
              <a:t>Agenda</a:t>
            </a:r>
          </a:p>
        </p:txBody>
      </p:sp>
      <p:sp>
        <p:nvSpPr>
          <p:cNvPr id="5" name="Footer Placeholder 4">
            <a:extLst>
              <a:ext uri="{FF2B5EF4-FFF2-40B4-BE49-F238E27FC236}">
                <a16:creationId xmlns:a16="http://schemas.microsoft.com/office/drawing/2014/main" id="{A9FBEFEC-359D-D160-AEE7-F254D69420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CF6DE4-A646-EA9C-D643-88332CC3E179}"/>
              </a:ext>
            </a:extLst>
          </p:cNvPr>
          <p:cNvSpPr>
            <a:spLocks noGrp="1"/>
          </p:cNvSpPr>
          <p:nvPr>
            <p:ph type="sldNum" sz="quarter" idx="12"/>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347544980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P Divider 1">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561804" y="1933043"/>
            <a:ext cx="9499096" cy="369332"/>
            <a:chOff x="1685325" y="2085631"/>
            <a:chExt cx="5598384" cy="369332"/>
          </a:xfrm>
        </p:grpSpPr>
        <p:sp>
          <p:nvSpPr>
            <p:cNvPr id="72" name="Section Title">
              <a:extLst>
                <a:ext uri="{FF2B5EF4-FFF2-40B4-BE49-F238E27FC236}">
                  <a16:creationId xmlns:a16="http://schemas.microsoft.com/office/drawing/2014/main" id="{8BF45C0E-D24F-4800-98B2-20E0A3AC8C3F}"/>
                </a:ext>
              </a:extLst>
            </p:cNvPr>
            <p:cNvSpPr txBox="1">
              <a:spLocks/>
            </p:cNvSpPr>
            <p:nvPr userDrawn="1"/>
          </p:nvSpPr>
          <p:spPr>
            <a:xfrm>
              <a:off x="1685325" y="2085631"/>
              <a:ext cx="5598384" cy="369332"/>
            </a:xfrm>
            <a:prstGeom prst="rect">
              <a:avLst/>
            </a:prstGeom>
            <a:noFill/>
          </p:spPr>
          <p:txBody>
            <a:bodyPr wrap="square" rtlCol="0" anchor="ctr">
              <a:noAutofit/>
            </a:bodyPr>
            <a:lstStyle/>
            <a:p>
              <a:pPr defTabSz="9334267">
                <a:tabLst>
                  <a:tab pos="9512062" algn="l"/>
                </a:tabLst>
              </a:pPr>
              <a:r>
                <a:rPr lang="en-GB" sz="4000" b="0">
                  <a:solidFill>
                    <a:schemeClr val="tx1"/>
                  </a:solidFill>
                </a:rPr>
                <a:t>&lt;TEXT&gt;</a:t>
              </a:r>
              <a:endParaRPr lang="en-GB"/>
            </a:p>
          </p:txBody>
        </p:sp>
        <p:sp>
          <p:nvSpPr>
            <p:cNvPr id="73" name="Section Number">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GB" sz="4000" b="0">
                  <a:solidFill>
                    <a:srgbClr val="000000">
                      <a:alpha val="0"/>
                    </a:srgbClr>
                  </a:solidFill>
                </a:rPr>
                <a:t>&lt;N&gt;</a:t>
              </a:r>
              <a:endParaRPr lang="en-GB"/>
            </a:p>
          </p:txBody>
        </p:sp>
        <p:sp>
          <p:nvSpPr>
            <p:cNvPr id="74" name="Slide Number">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GB" sz="4000" b="0">
                  <a:solidFill>
                    <a:srgbClr val="000000">
                      <a:alpha val="0"/>
                    </a:srgbClr>
                  </a:solidFill>
                </a:rPr>
                <a:t>&lt;P&gt;</a:t>
              </a:r>
              <a:endParaRPr lang="en-GB"/>
            </a:p>
          </p:txBody>
        </p:sp>
        <p:sp>
          <p:nvSpPr>
            <p:cNvPr id="75" name="Timeslot">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4000" b="0">
                  <a:solidFill>
                    <a:srgbClr val="000000">
                      <a:alpha val="0"/>
                    </a:srgbClr>
                  </a:solidFill>
                </a:rPr>
                <a:t>&lt;TIMESLOT&gt;</a:t>
              </a:r>
              <a:endParaRPr lang="en-GB"/>
            </a:p>
          </p:txBody>
        </p:sp>
        <p:sp>
          <p:nvSpPr>
            <p:cNvPr id="76" name="Responsible">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4000" b="0">
                  <a:solidFill>
                    <a:srgbClr val="000000">
                      <a:alpha val="0"/>
                    </a:srgbClr>
                  </a:solidFill>
                </a:rPr>
                <a:t>&lt;RESPONSIBLE&gt;</a:t>
              </a:r>
              <a:endParaRPr lang="en-GB"/>
            </a:p>
          </p:txBody>
        </p:sp>
        <p:sp>
          <p:nvSpPr>
            <p:cNvPr id="77" name="Duration">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4000" b="0">
                  <a:solidFill>
                    <a:srgbClr val="000000">
                      <a:alpha val="0"/>
                    </a:srgbClr>
                  </a:solidFill>
                </a:rPr>
                <a:t>&lt;DURATION&gt;</a:t>
              </a:r>
              <a:endParaRPr lang="en-GB"/>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561798" y="2566133"/>
            <a:ext cx="9499097" cy="369332"/>
            <a:chOff x="1685318" y="2085631"/>
            <a:chExt cx="5598384" cy="369332"/>
          </a:xfrm>
        </p:grpSpPr>
        <p:sp>
          <p:nvSpPr>
            <p:cNvPr id="79" name="Section Title">
              <a:extLst>
                <a:ext uri="{FF2B5EF4-FFF2-40B4-BE49-F238E27FC236}">
                  <a16:creationId xmlns:a16="http://schemas.microsoft.com/office/drawing/2014/main" id="{584D4FFB-892A-49C8-973F-893B258E19BF}"/>
                </a:ext>
              </a:extLst>
            </p:cNvPr>
            <p:cNvSpPr txBox="1">
              <a:spLocks/>
            </p:cNvSpPr>
            <p:nvPr userDrawn="1"/>
          </p:nvSpPr>
          <p:spPr>
            <a:xfrm>
              <a:off x="1685318" y="2085631"/>
              <a:ext cx="5598384" cy="369332"/>
            </a:xfrm>
            <a:prstGeom prst="rect">
              <a:avLst/>
            </a:prstGeom>
            <a:noFill/>
          </p:spPr>
          <p:txBody>
            <a:bodyPr wrap="square" rtlCol="0" anchor="ctr">
              <a:noAutofit/>
            </a:bodyPr>
            <a:lstStyle/>
            <a:p>
              <a:pPr defTabSz="9334267">
                <a:tabLst>
                  <a:tab pos="9512062" algn="l"/>
                </a:tabLst>
              </a:pPr>
              <a:r>
                <a:rPr lang="en-GB" sz="4000" b="0">
                  <a:solidFill>
                    <a:schemeClr val="tx1"/>
                  </a:solidFill>
                </a:rPr>
                <a:t>&lt;TEXT&gt;</a:t>
              </a:r>
              <a:endParaRPr lang="en-GB"/>
            </a:p>
          </p:txBody>
        </p:sp>
        <p:sp>
          <p:nvSpPr>
            <p:cNvPr id="80" name="Section Number">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GB" sz="4000" b="0">
                  <a:solidFill>
                    <a:srgbClr val="000000">
                      <a:alpha val="0"/>
                    </a:srgbClr>
                  </a:solidFill>
                </a:rPr>
                <a:t>&lt;N&gt;</a:t>
              </a:r>
              <a:endParaRPr lang="en-GB"/>
            </a:p>
          </p:txBody>
        </p:sp>
        <p:sp>
          <p:nvSpPr>
            <p:cNvPr id="81" name="Slide Number">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GB" sz="4000" b="0">
                  <a:solidFill>
                    <a:srgbClr val="000000">
                      <a:alpha val="0"/>
                    </a:srgbClr>
                  </a:solidFill>
                </a:rPr>
                <a:t>&lt;P&gt;</a:t>
              </a:r>
              <a:endParaRPr lang="en-GB"/>
            </a:p>
          </p:txBody>
        </p:sp>
        <p:sp>
          <p:nvSpPr>
            <p:cNvPr id="82" name="Timeslot">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4000" b="0">
                  <a:solidFill>
                    <a:srgbClr val="000000">
                      <a:alpha val="0"/>
                    </a:srgbClr>
                  </a:solidFill>
                </a:rPr>
                <a:t>&lt;TIMESLOT&gt;</a:t>
              </a:r>
              <a:endParaRPr lang="en-GB"/>
            </a:p>
          </p:txBody>
        </p:sp>
        <p:sp>
          <p:nvSpPr>
            <p:cNvPr id="83" name="Responsible">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4000" b="0">
                  <a:solidFill>
                    <a:srgbClr val="000000">
                      <a:alpha val="0"/>
                    </a:srgbClr>
                  </a:solidFill>
                </a:rPr>
                <a:t>&lt;RESPONSIBLE&gt;</a:t>
              </a:r>
              <a:endParaRPr lang="en-GB"/>
            </a:p>
          </p:txBody>
        </p:sp>
        <p:sp>
          <p:nvSpPr>
            <p:cNvPr id="84" name="Duration">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4000" b="0">
                  <a:solidFill>
                    <a:srgbClr val="000000">
                      <a:alpha val="0"/>
                    </a:srgbClr>
                  </a:solidFill>
                </a:rPr>
                <a:t>&lt;DURATION&gt;</a:t>
              </a:r>
              <a:endParaRPr lang="en-GB"/>
            </a:p>
          </p:txBody>
        </p:sp>
      </p:grpSp>
      <p:sp>
        <p:nvSpPr>
          <p:cNvPr id="2" name="Footer Placeholder 1">
            <a:extLst>
              <a:ext uri="{FF2B5EF4-FFF2-40B4-BE49-F238E27FC236}">
                <a16:creationId xmlns:a16="http://schemas.microsoft.com/office/drawing/2014/main" id="{C83736B0-A6D4-AD48-5A96-28F392F7DB5E}"/>
              </a:ext>
            </a:extLst>
          </p:cNvPr>
          <p:cNvSpPr>
            <a:spLocks noGrp="1"/>
          </p:cNvSpPr>
          <p:nvPr>
            <p:ph type="ftr" sz="quarter" idx="10"/>
          </p:nvPr>
        </p:nvSpPr>
        <p:spPr/>
        <p:txBody>
          <a:bodyPr/>
          <a:lstStyle/>
          <a:p>
            <a:endParaRPr lang="en-GB"/>
          </a:p>
        </p:txBody>
      </p:sp>
      <p:sp>
        <p:nvSpPr>
          <p:cNvPr id="3" name="Slide Number Placeholder 2">
            <a:extLst>
              <a:ext uri="{FF2B5EF4-FFF2-40B4-BE49-F238E27FC236}">
                <a16:creationId xmlns:a16="http://schemas.microsoft.com/office/drawing/2014/main" id="{1E428DDA-7B7B-FC9D-3059-139EC9E4E241}"/>
              </a:ext>
            </a:extLst>
          </p:cNvPr>
          <p:cNvSpPr>
            <a:spLocks noGrp="1"/>
          </p:cNvSpPr>
          <p:nvPr>
            <p:ph type="sldNum" sz="quarter" idx="11"/>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340436124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 Headin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solidFill>
                  <a:srgbClr val="172844"/>
                </a:solidFill>
              </a:defRPr>
            </a:lvl1pPr>
          </a:lstStyle>
          <a:p>
            <a:r>
              <a:rPr lang="en-GB"/>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2"/>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grpSp>
        <p:nvGrpSpPr>
          <p:cNvPr id="2" name="Group 1">
            <a:extLst>
              <a:ext uri="{FF2B5EF4-FFF2-40B4-BE49-F238E27FC236}">
                <a16:creationId xmlns:a16="http://schemas.microsoft.com/office/drawing/2014/main" id="{5911946F-8A27-B6EE-1BD8-8CBF7DADF642}"/>
              </a:ext>
            </a:extLst>
          </p:cNvPr>
          <p:cNvGrpSpPr/>
          <p:nvPr userDrawn="1"/>
        </p:nvGrpSpPr>
        <p:grpSpPr>
          <a:xfrm>
            <a:off x="8957721" y="104919"/>
            <a:ext cx="3125097" cy="1201881"/>
            <a:chOff x="532503" y="1127645"/>
            <a:chExt cx="4593516" cy="1766620"/>
          </a:xfrm>
        </p:grpSpPr>
        <p:sp>
          <p:nvSpPr>
            <p:cNvPr id="4" name="Rectangle: Rounded Corners 3">
              <a:extLst>
                <a:ext uri="{FF2B5EF4-FFF2-40B4-BE49-F238E27FC236}">
                  <a16:creationId xmlns:a16="http://schemas.microsoft.com/office/drawing/2014/main" id="{05623CC5-F570-B831-6622-A18E5542743E}"/>
                </a:ext>
              </a:extLst>
            </p:cNvPr>
            <p:cNvSpPr/>
            <p:nvPr userDrawn="1"/>
          </p:nvSpPr>
          <p:spPr>
            <a:xfrm>
              <a:off x="532503" y="1127645"/>
              <a:ext cx="4593516" cy="1766620"/>
            </a:xfrm>
            <a:prstGeom prst="roundRect">
              <a:avLst/>
            </a:prstGeom>
            <a:solidFill>
              <a:srgbClr val="F2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D623E39-CC19-F7CE-6C67-6D1CB1C796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88031" y="1397909"/>
              <a:ext cx="3840694" cy="672353"/>
            </a:xfrm>
            <a:prstGeom prst="rect">
              <a:avLst/>
            </a:prstGeom>
          </p:spPr>
        </p:pic>
      </p:grpSp>
    </p:spTree>
    <p:extLst>
      <p:ext uri="{BB962C8B-B14F-4D97-AF65-F5344CB8AC3E}">
        <p14:creationId xmlns:p14="http://schemas.microsoft.com/office/powerpoint/2010/main" val="12067676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78C0247-77DE-0375-BEF5-71A3CF1EFC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8067" y="544477"/>
            <a:ext cx="1168740" cy="309600"/>
          </a:xfrm>
          <a:prstGeom prst="rect">
            <a:avLst/>
          </a:prstGeom>
        </p:spPr>
      </p:pic>
      <p:pic>
        <p:nvPicPr>
          <p:cNvPr id="3" name="Picture 2" descr="Logo">
            <a:extLst>
              <a:ext uri="{FF2B5EF4-FFF2-40B4-BE49-F238E27FC236}">
                <a16:creationId xmlns:a16="http://schemas.microsoft.com/office/drawing/2014/main" id="{A283FB10-1066-423C-5825-A9DF8C839A5A}"/>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047826" y="375774"/>
            <a:ext cx="1965587" cy="647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802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008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x text or images (uneq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lvl1pPr>
              <a:defRPr>
                <a:solidFill>
                  <a:srgbClr val="172844"/>
                </a:solidFill>
              </a:defRPr>
            </a:lvl1pPr>
          </a:lstStyle>
          <a:p>
            <a:r>
              <a:rPr lang="en-GB"/>
              <a:t>Slide title</a:t>
            </a:r>
          </a:p>
        </p:txBody>
      </p:sp>
      <p:sp>
        <p:nvSpPr>
          <p:cNvPr id="12" name="Subtitle 2">
            <a:extLst>
              <a:ext uri="{FF2B5EF4-FFF2-40B4-BE49-F238E27FC236}">
                <a16:creationId xmlns:a16="http://schemas.microsoft.com/office/drawing/2014/main" id="{9269ECDF-EAA4-4EDA-BBA4-D6955429A96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2"/>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4" name="Text Placeholder 2">
            <a:extLst>
              <a:ext uri="{FF2B5EF4-FFF2-40B4-BE49-F238E27FC236}">
                <a16:creationId xmlns:a16="http://schemas.microsoft.com/office/drawing/2014/main" id="{B2C8C5A6-3869-4A5C-B255-BB78E5C41ADE}"/>
              </a:ext>
            </a:extLst>
          </p:cNvPr>
          <p:cNvSpPr>
            <a:spLocks noGrp="1"/>
          </p:cNvSpPr>
          <p:nvPr>
            <p:ph type="body" sz="quarter" idx="27" hasCustomPrompt="1"/>
          </p:nvPr>
        </p:nvSpPr>
        <p:spPr>
          <a:xfrm>
            <a:off x="658811" y="1811339"/>
            <a:ext cx="3468687" cy="43545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6" name="Content Placeholder 3">
            <a:extLst>
              <a:ext uri="{FF2B5EF4-FFF2-40B4-BE49-F238E27FC236}">
                <a16:creationId xmlns:a16="http://schemas.microsoft.com/office/drawing/2014/main" id="{5C3589E9-7FC2-430B-A305-89B31844D418}"/>
              </a:ext>
            </a:extLst>
          </p:cNvPr>
          <p:cNvSpPr>
            <a:spLocks noGrp="1"/>
          </p:cNvSpPr>
          <p:nvPr>
            <p:ph sz="quarter" idx="28" hasCustomPrompt="1"/>
          </p:nvPr>
        </p:nvSpPr>
        <p:spPr>
          <a:xfrm>
            <a:off x="4357688" y="1811339"/>
            <a:ext cx="7175499" cy="43545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GB"/>
              <a:t>Click to add text, image or chart/table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	</a:t>
            </a:r>
          </a:p>
          <a:p>
            <a:pPr lvl="8"/>
            <a:r>
              <a:rPr lang="en-GB"/>
              <a:t>Ninth level</a:t>
            </a:r>
          </a:p>
        </p:txBody>
      </p:sp>
      <p:sp>
        <p:nvSpPr>
          <p:cNvPr id="3" name="Footer Placeholder 2">
            <a:extLst>
              <a:ext uri="{FF2B5EF4-FFF2-40B4-BE49-F238E27FC236}">
                <a16:creationId xmlns:a16="http://schemas.microsoft.com/office/drawing/2014/main" id="{00E81942-8001-DCCC-7828-47294F4C4FE1}"/>
              </a:ext>
            </a:extLst>
          </p:cNvPr>
          <p:cNvSpPr>
            <a:spLocks noGrp="1"/>
          </p:cNvSpPr>
          <p:nvPr>
            <p:ph type="ftr" sz="quarter" idx="29"/>
          </p:nvPr>
        </p:nvSpPr>
        <p:spPr/>
        <p:txBody>
          <a:bodyPr/>
          <a:lstStyle/>
          <a:p>
            <a:endParaRPr lang="en-GB"/>
          </a:p>
        </p:txBody>
      </p:sp>
      <p:sp>
        <p:nvSpPr>
          <p:cNvPr id="4" name="Slide Number Placeholder 3">
            <a:extLst>
              <a:ext uri="{FF2B5EF4-FFF2-40B4-BE49-F238E27FC236}">
                <a16:creationId xmlns:a16="http://schemas.microsoft.com/office/drawing/2014/main" id="{B672818F-4626-B6F2-0ED2-D17F2A490B1A}"/>
              </a:ext>
            </a:extLst>
          </p:cNvPr>
          <p:cNvSpPr>
            <a:spLocks noGrp="1"/>
          </p:cNvSpPr>
          <p:nvPr>
            <p:ph type="sldNum" sz="quarter" idx="30"/>
          </p:nvPr>
        </p:nvSpPr>
        <p:spPr/>
        <p:txBody>
          <a:bodyPr/>
          <a:lstStyle/>
          <a:p>
            <a:fld id="{1BE232AB-0B06-425F-9ADD-32A9A3D01189}" type="slidenum">
              <a:rPr lang="en-GB" smtClean="0"/>
              <a:pPr/>
              <a:t>‹#›</a:t>
            </a:fld>
            <a:endParaRPr lang="en-GB"/>
          </a:p>
        </p:txBody>
      </p:sp>
      <p:grpSp>
        <p:nvGrpSpPr>
          <p:cNvPr id="5" name="Group 4">
            <a:extLst>
              <a:ext uri="{FF2B5EF4-FFF2-40B4-BE49-F238E27FC236}">
                <a16:creationId xmlns:a16="http://schemas.microsoft.com/office/drawing/2014/main" id="{F7DFB3DF-7E8A-2D1D-77F2-BF3428439017}"/>
              </a:ext>
            </a:extLst>
          </p:cNvPr>
          <p:cNvGrpSpPr/>
          <p:nvPr userDrawn="1"/>
        </p:nvGrpSpPr>
        <p:grpSpPr>
          <a:xfrm>
            <a:off x="8957721" y="104919"/>
            <a:ext cx="3125097" cy="1201881"/>
            <a:chOff x="532503" y="1127645"/>
            <a:chExt cx="4593516" cy="1766620"/>
          </a:xfrm>
        </p:grpSpPr>
        <p:sp>
          <p:nvSpPr>
            <p:cNvPr id="6" name="Rectangle: Rounded Corners 5">
              <a:extLst>
                <a:ext uri="{FF2B5EF4-FFF2-40B4-BE49-F238E27FC236}">
                  <a16:creationId xmlns:a16="http://schemas.microsoft.com/office/drawing/2014/main" id="{CF21B6F0-4A2B-1CFD-2BD6-8457A9C4157B}"/>
                </a:ext>
              </a:extLst>
            </p:cNvPr>
            <p:cNvSpPr/>
            <p:nvPr userDrawn="1"/>
          </p:nvSpPr>
          <p:spPr>
            <a:xfrm>
              <a:off x="532503" y="1127645"/>
              <a:ext cx="4593516" cy="1766620"/>
            </a:xfrm>
            <a:prstGeom prst="roundRect">
              <a:avLst/>
            </a:prstGeom>
            <a:solidFill>
              <a:srgbClr val="F2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5F6DF474-C4F2-5791-11A2-591C0B5895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88031" y="1397909"/>
              <a:ext cx="3840694" cy="672353"/>
            </a:xfrm>
            <a:prstGeom prst="rect">
              <a:avLst/>
            </a:prstGeom>
          </p:spPr>
        </p:pic>
      </p:grpSp>
    </p:spTree>
    <p:extLst>
      <p:ext uri="{BB962C8B-B14F-4D97-AF65-F5344CB8AC3E}">
        <p14:creationId xmlns:p14="http://schemas.microsoft.com/office/powerpoint/2010/main" val="2483048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x text o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24CF-B62D-43B3-ABC3-1EC2A3CB73EE}"/>
              </a:ext>
            </a:extLst>
          </p:cNvPr>
          <p:cNvSpPr>
            <a:spLocks noGrp="1"/>
          </p:cNvSpPr>
          <p:nvPr>
            <p:ph type="title" hasCustomPrompt="1"/>
          </p:nvPr>
        </p:nvSpPr>
        <p:spPr/>
        <p:txBody>
          <a:bodyPr/>
          <a:lstStyle>
            <a:lvl1pPr>
              <a:defRPr>
                <a:solidFill>
                  <a:srgbClr val="172844"/>
                </a:solidFill>
              </a:defRPr>
            </a:lvl1pPr>
          </a:lstStyle>
          <a:p>
            <a:r>
              <a:rPr lang="en-GB"/>
              <a:t>Slide title</a:t>
            </a:r>
          </a:p>
        </p:txBody>
      </p:sp>
      <p:sp>
        <p:nvSpPr>
          <p:cNvPr id="13" name="Subtitle 2">
            <a:extLst>
              <a:ext uri="{FF2B5EF4-FFF2-40B4-BE49-F238E27FC236}">
                <a16:creationId xmlns:a16="http://schemas.microsoft.com/office/drawing/2014/main" id="{2CAF9701-EE58-43C3-8B35-4CE182DA9429}"/>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2"/>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8" name="Content Placeholder 2">
            <a:extLst>
              <a:ext uri="{FF2B5EF4-FFF2-40B4-BE49-F238E27FC236}">
                <a16:creationId xmlns:a16="http://schemas.microsoft.com/office/drawing/2014/main" id="{8346BCF9-C87A-4439-AC19-4B8688D7A7CD}"/>
              </a:ext>
            </a:extLst>
          </p:cNvPr>
          <p:cNvSpPr>
            <a:spLocks noGrp="1"/>
          </p:cNvSpPr>
          <p:nvPr>
            <p:ph sz="quarter" idx="15" hasCustomPrompt="1"/>
          </p:nvPr>
        </p:nvSpPr>
        <p:spPr>
          <a:xfrm>
            <a:off x="655636" y="1811339"/>
            <a:ext cx="5322890" cy="43545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GB"/>
              <a:t>Click to add text, image or graph/table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22" name="Content Placeholder 3">
            <a:extLst>
              <a:ext uri="{FF2B5EF4-FFF2-40B4-BE49-F238E27FC236}">
                <a16:creationId xmlns:a16="http://schemas.microsoft.com/office/drawing/2014/main" id="{4356D59A-1FC5-4F41-AE37-8948D8490708}"/>
              </a:ext>
            </a:extLst>
          </p:cNvPr>
          <p:cNvSpPr>
            <a:spLocks noGrp="1"/>
          </p:cNvSpPr>
          <p:nvPr>
            <p:ph sz="quarter" idx="61" hasCustomPrompt="1"/>
          </p:nvPr>
        </p:nvSpPr>
        <p:spPr>
          <a:xfrm>
            <a:off x="6210300" y="1811339"/>
            <a:ext cx="5322888" cy="43545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GB"/>
              <a:t>Click to add text, image or graph/table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23" name="Footer Placeholder 22">
            <a:extLst>
              <a:ext uri="{FF2B5EF4-FFF2-40B4-BE49-F238E27FC236}">
                <a16:creationId xmlns:a16="http://schemas.microsoft.com/office/drawing/2014/main" id="{C54160DD-C600-48D9-BAC2-EC17A0153F31}"/>
              </a:ext>
            </a:extLst>
          </p:cNvPr>
          <p:cNvSpPr>
            <a:spLocks noGrp="1"/>
          </p:cNvSpPr>
          <p:nvPr>
            <p:ph type="ftr" sz="quarter" idx="62"/>
          </p:nvPr>
        </p:nvSpPr>
        <p:spPr/>
        <p:txBody>
          <a:bodyPr/>
          <a:lstStyle/>
          <a:p>
            <a:endParaRPr lang="en-GB"/>
          </a:p>
        </p:txBody>
      </p:sp>
      <p:sp>
        <p:nvSpPr>
          <p:cNvPr id="24" name="Slide Number Placeholder 23">
            <a:extLst>
              <a:ext uri="{FF2B5EF4-FFF2-40B4-BE49-F238E27FC236}">
                <a16:creationId xmlns:a16="http://schemas.microsoft.com/office/drawing/2014/main" id="{62DACF9D-B176-4395-B83A-A4F4B94814E0}"/>
              </a:ext>
            </a:extLst>
          </p:cNvPr>
          <p:cNvSpPr>
            <a:spLocks noGrp="1"/>
          </p:cNvSpPr>
          <p:nvPr>
            <p:ph type="sldNum" sz="quarter" idx="63"/>
          </p:nvPr>
        </p:nvSpPr>
        <p:spPr/>
        <p:txBody>
          <a:bodyPr/>
          <a:lstStyle/>
          <a:p>
            <a:fld id="{1BE232AB-0B06-425F-9ADD-32A9A3D01189}" type="slidenum">
              <a:rPr lang="en-GB" smtClean="0"/>
              <a:pPr/>
              <a:t>‹#›</a:t>
            </a:fld>
            <a:endParaRPr lang="en-GB"/>
          </a:p>
        </p:txBody>
      </p:sp>
      <p:sp>
        <p:nvSpPr>
          <p:cNvPr id="10" name="Text Placeholder 7">
            <a:extLst>
              <a:ext uri="{FF2B5EF4-FFF2-40B4-BE49-F238E27FC236}">
                <a16:creationId xmlns:a16="http://schemas.microsoft.com/office/drawing/2014/main" id="{F602C899-8005-40F8-A9B0-E4F2A7E86114}"/>
              </a:ext>
            </a:extLst>
          </p:cNvPr>
          <p:cNvSpPr>
            <a:spLocks noGrp="1"/>
          </p:cNvSpPr>
          <p:nvPr>
            <p:ph type="body" sz="quarter" idx="28" hasCustomPrompt="1"/>
          </p:nvPr>
        </p:nvSpPr>
        <p:spPr>
          <a:xfrm rot="16200000">
            <a:off x="3742587" y="392904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sp>
        <p:nvSpPr>
          <p:cNvPr id="11" name="Text Placeholder 7">
            <a:extLst>
              <a:ext uri="{FF2B5EF4-FFF2-40B4-BE49-F238E27FC236}">
                <a16:creationId xmlns:a16="http://schemas.microsoft.com/office/drawing/2014/main" id="{C101D9F4-BB9A-4CE5-84BF-D5DBCF640878}"/>
              </a:ext>
            </a:extLst>
          </p:cNvPr>
          <p:cNvSpPr>
            <a:spLocks noGrp="1"/>
          </p:cNvSpPr>
          <p:nvPr>
            <p:ph type="body" sz="quarter" idx="64" hasCustomPrompt="1"/>
          </p:nvPr>
        </p:nvSpPr>
        <p:spPr>
          <a:xfrm rot="16200000">
            <a:off x="9291598" y="392904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a:t>© Copyright</a:t>
            </a:r>
          </a:p>
        </p:txBody>
      </p:sp>
      <p:grpSp>
        <p:nvGrpSpPr>
          <p:cNvPr id="3" name="Group 2">
            <a:extLst>
              <a:ext uri="{FF2B5EF4-FFF2-40B4-BE49-F238E27FC236}">
                <a16:creationId xmlns:a16="http://schemas.microsoft.com/office/drawing/2014/main" id="{371E94C9-A845-4A17-032B-989FFCFC9CB6}"/>
              </a:ext>
            </a:extLst>
          </p:cNvPr>
          <p:cNvGrpSpPr/>
          <p:nvPr userDrawn="1"/>
        </p:nvGrpSpPr>
        <p:grpSpPr>
          <a:xfrm>
            <a:off x="8957721" y="104919"/>
            <a:ext cx="3125097" cy="1201881"/>
            <a:chOff x="532503" y="1127645"/>
            <a:chExt cx="4593516" cy="1766620"/>
          </a:xfrm>
        </p:grpSpPr>
        <p:sp>
          <p:nvSpPr>
            <p:cNvPr id="4" name="Rectangle: Rounded Corners 3">
              <a:extLst>
                <a:ext uri="{FF2B5EF4-FFF2-40B4-BE49-F238E27FC236}">
                  <a16:creationId xmlns:a16="http://schemas.microsoft.com/office/drawing/2014/main" id="{A14D4BF5-C890-F26D-C75C-A19107B97232}"/>
                </a:ext>
              </a:extLst>
            </p:cNvPr>
            <p:cNvSpPr/>
            <p:nvPr userDrawn="1"/>
          </p:nvSpPr>
          <p:spPr>
            <a:xfrm>
              <a:off x="532503" y="1127645"/>
              <a:ext cx="4593516" cy="1766620"/>
            </a:xfrm>
            <a:prstGeom prst="roundRect">
              <a:avLst/>
            </a:prstGeom>
            <a:solidFill>
              <a:srgbClr val="F2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A2BAF65-F27A-C6AE-471E-9D68F31CC5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88031" y="1397909"/>
              <a:ext cx="3840694" cy="672353"/>
            </a:xfrm>
            <a:prstGeom prst="rect">
              <a:avLst/>
            </a:prstGeom>
          </p:spPr>
        </p:pic>
      </p:grpSp>
    </p:spTree>
    <p:extLst>
      <p:ext uri="{BB962C8B-B14F-4D97-AF65-F5344CB8AC3E}">
        <p14:creationId xmlns:p14="http://schemas.microsoft.com/office/powerpoint/2010/main" val="1605464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solidFill>
                  <a:srgbClr val="172844"/>
                </a:solidFill>
              </a:defRPr>
            </a:lvl1pPr>
          </a:lstStyle>
          <a:p>
            <a:r>
              <a:rPr lang="en-GB"/>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sp>
        <p:nvSpPr>
          <p:cNvPr id="7" name="Text Placeholder 5">
            <a:extLst>
              <a:ext uri="{FF2B5EF4-FFF2-40B4-BE49-F238E27FC236}">
                <a16:creationId xmlns:a16="http://schemas.microsoft.com/office/drawing/2014/main" id="{94288418-885E-4C4C-9679-4E525D7DF722}"/>
              </a:ext>
            </a:extLst>
          </p:cNvPr>
          <p:cNvSpPr>
            <a:spLocks noGrp="1"/>
          </p:cNvSpPr>
          <p:nvPr>
            <p:ph type="body" sz="quarter" idx="10" hasCustomPrompt="1"/>
          </p:nvPr>
        </p:nvSpPr>
        <p:spPr>
          <a:xfrm>
            <a:off x="658813" y="1811337"/>
            <a:ext cx="10874375" cy="4354513"/>
          </a:xfrm>
        </p:spPr>
        <p:txBody>
          <a:bodyPr>
            <a:noAutofit/>
          </a:bodyPr>
          <a:lstStyle>
            <a:lvl1pPr marL="0" indent="0" eaLnBrk="1" hangingPunct="1">
              <a:lnSpc>
                <a:spcPts val="3200"/>
              </a:lnSpc>
              <a:spcAft>
                <a:spcPts val="900"/>
              </a:spcAft>
              <a:buFont typeface="Arial" panose="020B0604020202020204" pitchFamily="34" charset="0"/>
              <a:buNone/>
              <a:defRPr>
                <a:solidFill>
                  <a:schemeClr val="tx2"/>
                </a:solidFill>
              </a:defRPr>
            </a:lvl1pPr>
            <a:lvl2pPr marL="0" indent="0">
              <a:lnSpc>
                <a:spcPts val="3200"/>
              </a:lnSpc>
              <a:spcAft>
                <a:spcPts val="1200"/>
              </a:spcAft>
              <a:buFont typeface="Arial" panose="020B0604020202020204" pitchFamily="34" charset="0"/>
              <a:buChar char="​"/>
              <a:defRPr sz="2800">
                <a:solidFill>
                  <a:schemeClr val="tx2"/>
                </a:solidFill>
              </a:defRPr>
            </a:lvl2pPr>
            <a:lvl3pPr marL="0" indent="0">
              <a:lnSpc>
                <a:spcPts val="3200"/>
              </a:lnSpc>
              <a:spcAft>
                <a:spcPts val="1200"/>
              </a:spcAft>
              <a:buFont typeface="Arial" panose="020B0604020202020204" pitchFamily="34" charset="0"/>
              <a:buChar char="​"/>
              <a:defRPr sz="2800">
                <a:solidFill>
                  <a:schemeClr val="tx2"/>
                </a:solidFill>
              </a:defRPr>
            </a:lvl3pPr>
            <a:lvl4pPr marL="0" indent="0">
              <a:lnSpc>
                <a:spcPts val="3200"/>
              </a:lnSpc>
              <a:spcAft>
                <a:spcPts val="1200"/>
              </a:spcAft>
              <a:buFont typeface="Arial" panose="020B0604020202020204" pitchFamily="34" charset="0"/>
              <a:buChar char="​"/>
              <a:defRPr sz="2800" b="0">
                <a:solidFill>
                  <a:schemeClr val="tx2"/>
                </a:solidFill>
                <a:latin typeface="+mn-lt"/>
              </a:defRPr>
            </a:lvl4pPr>
            <a:lvl5pPr>
              <a:lnSpc>
                <a:spcPts val="3200"/>
              </a:lnSpc>
              <a:spcAft>
                <a:spcPts val="1200"/>
              </a:spcAft>
              <a:buNone/>
              <a:defRPr sz="2800" b="0">
                <a:solidFill>
                  <a:schemeClr val="tx2"/>
                </a:solidFill>
                <a:latin typeface="+mn-lt"/>
              </a:defRPr>
            </a:lvl5pPr>
            <a:lvl6pPr>
              <a:lnSpc>
                <a:spcPts val="3200"/>
              </a:lnSpc>
              <a:spcAft>
                <a:spcPts val="1200"/>
              </a:spcAft>
              <a:defRPr lang="en-GB" sz="2800" b="0" kern="1200" dirty="0" smtClean="0">
                <a:solidFill>
                  <a:schemeClr val="tx2"/>
                </a:solidFill>
                <a:latin typeface="+mn-lt"/>
                <a:ea typeface="+mn-ea"/>
                <a:cs typeface="+mn-cs"/>
              </a:defRPr>
            </a:lvl6pPr>
            <a:lvl7pPr>
              <a:lnSpc>
                <a:spcPts val="3200"/>
              </a:lnSpc>
              <a:spcAft>
                <a:spcPts val="1200"/>
              </a:spcAft>
              <a:defRPr lang="en-GB" sz="2800" b="0" kern="1200" dirty="0" smtClean="0">
                <a:solidFill>
                  <a:schemeClr val="tx2"/>
                </a:solidFill>
                <a:latin typeface="+mn-lt"/>
                <a:ea typeface="+mn-ea"/>
                <a:cs typeface="+mn-cs"/>
              </a:defRPr>
            </a:lvl7pPr>
            <a:lvl8pPr>
              <a:lnSpc>
                <a:spcPts val="3200"/>
              </a:lnSpc>
              <a:spcAft>
                <a:spcPts val="1200"/>
              </a:spcAft>
              <a:buNone/>
              <a:defRPr lang="en-GB" sz="2800" b="0" kern="1200" dirty="0" smtClean="0">
                <a:solidFill>
                  <a:schemeClr val="tx2"/>
                </a:solidFill>
                <a:latin typeface="+mn-lt"/>
                <a:ea typeface="+mn-ea"/>
                <a:cs typeface="+mn-cs"/>
              </a:defRPr>
            </a:lvl8pPr>
            <a:lvl9pPr>
              <a:lnSpc>
                <a:spcPts val="3200"/>
              </a:lnSpc>
              <a:spcAft>
                <a:spcPts val="1200"/>
              </a:spcAft>
              <a:defRPr lang="en-GB" sz="2800" b="0" kern="1200" dirty="0" smtClean="0">
                <a:solidFill>
                  <a:schemeClr val="tx1"/>
                </a:solidFill>
                <a:latin typeface="+mn-lt"/>
                <a:ea typeface="+mn-ea"/>
                <a:cs typeface="+mn-cs"/>
              </a:defRPr>
            </a:lvl9pPr>
          </a:lstStyle>
          <a:p>
            <a:pPr eaLnBrk="1" hangingPunct="1">
              <a:spcAft>
                <a:spcPts val="600"/>
              </a:spcAft>
              <a:defRPr/>
            </a:pPr>
            <a:r>
              <a:rPr lang="en-GB"/>
              <a:t>Agenda item (</a:t>
            </a:r>
            <a:r>
              <a:rPr lang="en-GB" sz="2800" b="0" noProof="1">
                <a:solidFill>
                  <a:schemeClr val="tx1"/>
                </a:solidFill>
                <a:latin typeface="+mn-lt"/>
                <a:cs typeface="Arial" panose="020B0604020202020204" pitchFamily="34" charset="0"/>
              </a:rPr>
              <a:t>Click </a:t>
            </a:r>
            <a:r>
              <a:rPr lang="en-GB" sz="2800" b="1" noProof="1">
                <a:solidFill>
                  <a:schemeClr val="tx1"/>
                </a:solidFill>
                <a:latin typeface="+mn-lt"/>
                <a:cs typeface="Arial" panose="020B0604020202020204" pitchFamily="34" charset="0"/>
              </a:rPr>
              <a:t>Styles Pane </a:t>
            </a:r>
            <a:r>
              <a:rPr lang="en-GB" sz="2800" b="0" noProof="1">
                <a:solidFill>
                  <a:schemeClr val="tx1"/>
                </a:solidFill>
                <a:latin typeface="+mn-lt"/>
                <a:cs typeface="Arial" panose="020B0604020202020204" pitchFamily="34" charset="0"/>
              </a:rPr>
              <a:t>on Templafy ribbon to select up to </a:t>
            </a:r>
            <a:br>
              <a:rPr lang="en-GB" sz="2800" b="0" noProof="1">
                <a:solidFill>
                  <a:schemeClr val="tx1"/>
                </a:solidFill>
                <a:latin typeface="+mn-lt"/>
                <a:cs typeface="Arial" panose="020B0604020202020204" pitchFamily="34" charset="0"/>
              </a:rPr>
            </a:br>
            <a:r>
              <a:rPr lang="en-GB" sz="2800" b="0" noProof="1">
                <a:solidFill>
                  <a:schemeClr val="tx1"/>
                </a:solidFill>
                <a:latin typeface="+mn-lt"/>
                <a:cs typeface="Arial" panose="020B0604020202020204" pitchFamily="34" charset="0"/>
              </a:rPr>
              <a:t>9 different levels text or headings</a:t>
            </a:r>
            <a:r>
              <a:rPr lang="en-GB"/>
              <a:t>)</a:t>
            </a:r>
          </a:p>
          <a:p>
            <a:pPr lvl="1"/>
            <a:r>
              <a:rPr lang="en-GB"/>
              <a:t>Agenda item title</a:t>
            </a:r>
          </a:p>
          <a:p>
            <a:pPr lvl="2"/>
            <a:r>
              <a:rPr lang="en-GB"/>
              <a:t>Agenda item title</a:t>
            </a:r>
          </a:p>
          <a:p>
            <a:pPr lvl="3"/>
            <a:r>
              <a:rPr lang="en-GB"/>
              <a:t>Agenda item title</a:t>
            </a:r>
          </a:p>
          <a:p>
            <a:pPr lvl="4"/>
            <a:r>
              <a:rPr lang="en-GB"/>
              <a:t>Agenda item title</a:t>
            </a:r>
          </a:p>
          <a:p>
            <a:pPr lvl="5"/>
            <a:r>
              <a:rPr lang="en-GB"/>
              <a:t>Agenda item title</a:t>
            </a:r>
          </a:p>
          <a:p>
            <a:pPr lvl="6"/>
            <a:r>
              <a:rPr lang="en-GB"/>
              <a:t>Agenda item title</a:t>
            </a:r>
          </a:p>
        </p:txBody>
      </p:sp>
      <p:grpSp>
        <p:nvGrpSpPr>
          <p:cNvPr id="2" name="Group 1">
            <a:extLst>
              <a:ext uri="{FF2B5EF4-FFF2-40B4-BE49-F238E27FC236}">
                <a16:creationId xmlns:a16="http://schemas.microsoft.com/office/drawing/2014/main" id="{B4D75BCE-D00E-4538-10AE-AB3B11CFD864}"/>
              </a:ext>
            </a:extLst>
          </p:cNvPr>
          <p:cNvGrpSpPr/>
          <p:nvPr userDrawn="1"/>
        </p:nvGrpSpPr>
        <p:grpSpPr>
          <a:xfrm>
            <a:off x="8957721" y="104919"/>
            <a:ext cx="3125097" cy="1201881"/>
            <a:chOff x="532503" y="1127645"/>
            <a:chExt cx="4593516" cy="1766620"/>
          </a:xfrm>
        </p:grpSpPr>
        <p:sp>
          <p:nvSpPr>
            <p:cNvPr id="4" name="Rectangle: Rounded Corners 3">
              <a:extLst>
                <a:ext uri="{FF2B5EF4-FFF2-40B4-BE49-F238E27FC236}">
                  <a16:creationId xmlns:a16="http://schemas.microsoft.com/office/drawing/2014/main" id="{9EE2D5D0-0113-259D-E424-7371A607E001}"/>
                </a:ext>
              </a:extLst>
            </p:cNvPr>
            <p:cNvSpPr/>
            <p:nvPr userDrawn="1"/>
          </p:nvSpPr>
          <p:spPr>
            <a:xfrm>
              <a:off x="532503" y="1127645"/>
              <a:ext cx="4593516" cy="1766620"/>
            </a:xfrm>
            <a:prstGeom prst="roundRect">
              <a:avLst/>
            </a:prstGeom>
            <a:solidFill>
              <a:srgbClr val="F2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5FD6D87C-EB79-E5C6-D68D-CB8F8727B97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88031" y="1397909"/>
              <a:ext cx="3840694" cy="672353"/>
            </a:xfrm>
            <a:prstGeom prst="rect">
              <a:avLst/>
            </a:prstGeom>
          </p:spPr>
        </p:pic>
      </p:grpSp>
    </p:spTree>
    <p:extLst>
      <p:ext uri="{BB962C8B-B14F-4D97-AF65-F5344CB8AC3E}">
        <p14:creationId xmlns:p14="http://schemas.microsoft.com/office/powerpoint/2010/main" val="1677479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26D2-19D7-4AB5-9542-4BA174D323AB}"/>
              </a:ext>
            </a:extLst>
          </p:cNvPr>
          <p:cNvSpPr>
            <a:spLocks noGrp="1"/>
          </p:cNvSpPr>
          <p:nvPr>
            <p:ph type="title" hasCustomPrompt="1"/>
          </p:nvPr>
        </p:nvSpPr>
        <p:spPr/>
        <p:txBody>
          <a:bodyPr/>
          <a:lstStyle>
            <a:lvl1pPr>
              <a:defRPr>
                <a:solidFill>
                  <a:schemeClr val="accent3"/>
                </a:solidFill>
              </a:defRPr>
            </a:lvl1pPr>
          </a:lstStyle>
          <a:p>
            <a:r>
              <a:rPr lang="en-GB"/>
              <a:t>Divider title</a:t>
            </a:r>
          </a:p>
        </p:txBody>
      </p:sp>
      <p:sp>
        <p:nvSpPr>
          <p:cNvPr id="5" name="Text Placeholder 12">
            <a:extLst>
              <a:ext uri="{FF2B5EF4-FFF2-40B4-BE49-F238E27FC236}">
                <a16:creationId xmlns:a16="http://schemas.microsoft.com/office/drawing/2014/main" id="{4DE4E882-A5E4-41BB-965A-3D0AE5DB5A78}"/>
              </a:ext>
            </a:extLst>
          </p:cNvPr>
          <p:cNvSpPr>
            <a:spLocks noGrp="1"/>
          </p:cNvSpPr>
          <p:nvPr>
            <p:ph type="body" sz="quarter" idx="11" hasCustomPrompt="1"/>
          </p:nvPr>
        </p:nvSpPr>
        <p:spPr>
          <a:xfrm>
            <a:off x="658812" y="1811338"/>
            <a:ext cx="9021763" cy="3464036"/>
          </a:xfrm>
          <a:prstGeom prst="rect">
            <a:avLst/>
          </a:prstGeom>
        </p:spPr>
        <p:txBody>
          <a:bodyPr lIns="0" tIns="0" rIns="0" bIns="0">
            <a:noAutofit/>
          </a:bodyPr>
          <a:lstStyle>
            <a:lvl1pPr marL="0" indent="0">
              <a:lnSpc>
                <a:spcPct val="100000"/>
              </a:lnSpc>
              <a:spcBef>
                <a:spcPts val="0"/>
              </a:spcBef>
              <a:buFontTx/>
              <a:buNone/>
              <a:defRPr sz="2800">
                <a:solidFill>
                  <a:schemeClr val="accent3"/>
                </a:solidFill>
                <a:latin typeface="+mn-lt"/>
                <a:cs typeface="Times New Roman" panose="02020603050405020304" pitchFamily="18" charset="0"/>
              </a:defRPr>
            </a:lvl1pPr>
          </a:lstStyle>
          <a:p>
            <a:pPr lvl="0"/>
            <a:r>
              <a:rPr lang="en-GB"/>
              <a:t>Optional 40pt value statement, 25 words </a:t>
            </a:r>
            <a:r>
              <a:rPr lang="en-GB" err="1"/>
              <a:t>sdf</a:t>
            </a:r>
            <a:endParaRPr lang="en-GB"/>
          </a:p>
        </p:txBody>
      </p:sp>
      <p:sp>
        <p:nvSpPr>
          <p:cNvPr id="3" name="Footer Placeholder 2">
            <a:extLst>
              <a:ext uri="{FF2B5EF4-FFF2-40B4-BE49-F238E27FC236}">
                <a16:creationId xmlns:a16="http://schemas.microsoft.com/office/drawing/2014/main" id="{D31E0B63-90EE-4F28-BF73-5D84708C7D2D}"/>
              </a:ext>
            </a:extLst>
          </p:cNvPr>
          <p:cNvSpPr>
            <a:spLocks noGrp="1"/>
          </p:cNvSpPr>
          <p:nvPr>
            <p:ph type="ftr" sz="quarter" idx="12"/>
          </p:nvPr>
        </p:nvSpPr>
        <p:spPr/>
        <p:txBody>
          <a:bodyPr/>
          <a:lstStyle/>
          <a:p>
            <a:endParaRPr lang="en-GB"/>
          </a:p>
        </p:txBody>
      </p:sp>
      <p:sp>
        <p:nvSpPr>
          <p:cNvPr id="4" name="Slide Number Placeholder 3">
            <a:extLst>
              <a:ext uri="{FF2B5EF4-FFF2-40B4-BE49-F238E27FC236}">
                <a16:creationId xmlns:a16="http://schemas.microsoft.com/office/drawing/2014/main" id="{0F1492E6-8E1C-4F22-B24D-FA8A639C2DA3}"/>
              </a:ext>
            </a:extLst>
          </p:cNvPr>
          <p:cNvSpPr>
            <a:spLocks noGrp="1"/>
          </p:cNvSpPr>
          <p:nvPr>
            <p:ph type="sldNum" sz="quarter" idx="13"/>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200176892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938E2E-8C9F-4F09-9079-71FF3E9BD80E}"/>
              </a:ext>
            </a:extLst>
          </p:cNvPr>
          <p:cNvSpPr>
            <a:spLocks noGrp="1"/>
          </p:cNvSpPr>
          <p:nvPr>
            <p:ph type="ftr" sz="quarter" idx="3"/>
          </p:nvPr>
        </p:nvSpPr>
        <p:spPr>
          <a:xfrm>
            <a:off x="658812" y="6498000"/>
            <a:ext cx="5322887" cy="180000"/>
          </a:xfrm>
          <a:prstGeom prst="rect">
            <a:avLst/>
          </a:prstGeom>
        </p:spPr>
        <p:txBody>
          <a:bodyPr vert="horz" lIns="0" tIns="0" rIns="0" bIns="0" rtlCol="0" anchor="ctr"/>
          <a:lstStyle>
            <a:lvl1pPr algn="l">
              <a:defRPr sz="1000">
                <a:solidFill>
                  <a:schemeClr val="tx1"/>
                </a:solidFill>
              </a:defRPr>
            </a:lvl1pPr>
          </a:lstStyle>
          <a:p>
            <a:endParaRPr lang="en-GB"/>
          </a:p>
        </p:txBody>
      </p:sp>
      <p:sp>
        <p:nvSpPr>
          <p:cNvPr id="5" name="Slide Number Placeholder 4">
            <a:extLst>
              <a:ext uri="{FF2B5EF4-FFF2-40B4-BE49-F238E27FC236}">
                <a16:creationId xmlns:a16="http://schemas.microsoft.com/office/drawing/2014/main" id="{39A6AA5B-F5BE-4B46-AFAB-A6B720BD0A84}"/>
              </a:ext>
            </a:extLst>
          </p:cNvPr>
          <p:cNvSpPr>
            <a:spLocks noGrp="1"/>
          </p:cNvSpPr>
          <p:nvPr>
            <p:ph type="sldNum" sz="quarter" idx="4"/>
          </p:nvPr>
        </p:nvSpPr>
        <p:spPr>
          <a:xfrm>
            <a:off x="11070697" y="6498000"/>
            <a:ext cx="462491" cy="180000"/>
          </a:xfrm>
          <a:prstGeom prst="rect">
            <a:avLst/>
          </a:prstGeom>
        </p:spPr>
        <p:txBody>
          <a:bodyPr vert="horz" lIns="0" tIns="0" rIns="0" bIns="0" rtlCol="0" anchor="ctr"/>
          <a:lstStyle>
            <a:lvl1pPr algn="r">
              <a:defRPr sz="1000">
                <a:solidFill>
                  <a:schemeClr val="tx1"/>
                </a:solidFill>
              </a:defRPr>
            </a:lvl1pPr>
          </a:lstStyle>
          <a:p>
            <a:fld id="{1BE232AB-0B06-425F-9ADD-32A9A3D01189}" type="slidenum">
              <a:rPr lang="en-GB" smtClean="0"/>
              <a:pPr/>
              <a:t>‹#›</a:t>
            </a:fld>
            <a:endParaRPr lang="en-GB"/>
          </a:p>
        </p:txBody>
      </p:sp>
      <p:sp>
        <p:nvSpPr>
          <p:cNvPr id="7" name="Title Placeholder 6">
            <a:extLst>
              <a:ext uri="{FF2B5EF4-FFF2-40B4-BE49-F238E27FC236}">
                <a16:creationId xmlns:a16="http://schemas.microsoft.com/office/drawing/2014/main" id="{33D9DB0A-A808-4CCE-8146-B93E74E01D9C}"/>
              </a:ext>
            </a:extLst>
          </p:cNvPr>
          <p:cNvSpPr>
            <a:spLocks noGrp="1"/>
          </p:cNvSpPr>
          <p:nvPr>
            <p:ph type="title"/>
          </p:nvPr>
        </p:nvSpPr>
        <p:spPr>
          <a:xfrm>
            <a:off x="658811" y="657225"/>
            <a:ext cx="9021764" cy="532800"/>
          </a:xfrm>
          <a:prstGeom prst="rect">
            <a:avLst/>
          </a:prstGeom>
        </p:spPr>
        <p:txBody>
          <a:bodyPr vert="horz" lIns="0" tIns="0" rIns="0" bIns="0" rtlCol="0" anchor="t">
            <a:noAutofit/>
          </a:bodyPr>
          <a:lstStyle/>
          <a:p>
            <a:r>
              <a:rPr lang="en-GB"/>
              <a:t>Click to edit Master title style</a:t>
            </a:r>
          </a:p>
        </p:txBody>
      </p:sp>
      <p:sp>
        <p:nvSpPr>
          <p:cNvPr id="8" name="Text Placeholder 7">
            <a:extLst>
              <a:ext uri="{FF2B5EF4-FFF2-40B4-BE49-F238E27FC236}">
                <a16:creationId xmlns:a16="http://schemas.microsoft.com/office/drawing/2014/main" id="{65B9491A-5371-4C44-BBE4-EB722D183385}"/>
              </a:ext>
            </a:extLst>
          </p:cNvPr>
          <p:cNvSpPr>
            <a:spLocks noGrp="1"/>
          </p:cNvSpPr>
          <p:nvPr>
            <p:ph type="body" idx="1"/>
          </p:nvPr>
        </p:nvSpPr>
        <p:spPr>
          <a:xfrm>
            <a:off x="658812" y="1810800"/>
            <a:ext cx="10874375" cy="4355050"/>
          </a:xfrm>
          <a:prstGeom prst="rect">
            <a:avLst/>
          </a:prstGeom>
        </p:spPr>
        <p:txBody>
          <a:bodyPr vert="horz" lIns="0" tIns="0" rIns="0" bIns="0" rtlCol="0">
            <a:noAutofit/>
          </a:body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grpSp>
        <p:nvGrpSpPr>
          <p:cNvPr id="9" name="Group 8">
            <a:extLst>
              <a:ext uri="{FF2B5EF4-FFF2-40B4-BE49-F238E27FC236}">
                <a16:creationId xmlns:a16="http://schemas.microsoft.com/office/drawing/2014/main" id="{9F2A8943-03AB-462D-39BF-0B631CE3C208}"/>
              </a:ext>
            </a:extLst>
          </p:cNvPr>
          <p:cNvGrpSpPr/>
          <p:nvPr userDrawn="1"/>
        </p:nvGrpSpPr>
        <p:grpSpPr>
          <a:xfrm>
            <a:off x="8957721" y="104919"/>
            <a:ext cx="3125097" cy="1201881"/>
            <a:chOff x="532503" y="1127645"/>
            <a:chExt cx="4593516" cy="1766620"/>
          </a:xfrm>
        </p:grpSpPr>
        <p:sp>
          <p:nvSpPr>
            <p:cNvPr id="10" name="Rectangle: Rounded Corners 9">
              <a:extLst>
                <a:ext uri="{FF2B5EF4-FFF2-40B4-BE49-F238E27FC236}">
                  <a16:creationId xmlns:a16="http://schemas.microsoft.com/office/drawing/2014/main" id="{B4071D9E-89B2-70A3-C8E0-FE55E5A7E847}"/>
                </a:ext>
              </a:extLst>
            </p:cNvPr>
            <p:cNvSpPr/>
            <p:nvPr userDrawn="1"/>
          </p:nvSpPr>
          <p:spPr>
            <a:xfrm>
              <a:off x="532503" y="1127645"/>
              <a:ext cx="4593516" cy="1766620"/>
            </a:xfrm>
            <a:prstGeom prst="roundRect">
              <a:avLst/>
            </a:prstGeom>
            <a:solidFill>
              <a:srgbClr val="F2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84592ABA-BFD5-CFDE-3B31-D3B99E76D1DF}"/>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a:fillRect/>
            </a:stretch>
          </p:blipFill>
          <p:spPr>
            <a:xfrm>
              <a:off x="788031" y="1397909"/>
              <a:ext cx="3840694" cy="672353"/>
            </a:xfrm>
            <a:prstGeom prst="rect">
              <a:avLst/>
            </a:prstGeom>
          </p:spPr>
        </p:pic>
      </p:grpSp>
    </p:spTree>
    <p:extLst>
      <p:ext uri="{BB962C8B-B14F-4D97-AF65-F5344CB8AC3E}">
        <p14:creationId xmlns:p14="http://schemas.microsoft.com/office/powerpoint/2010/main" val="4280078460"/>
      </p:ext>
    </p:extLst>
  </p:cSld>
  <p:clrMap bg1="lt1" tx1="dk1" bg2="lt2" tx2="dk2" accent1="accent1" accent2="accent2" accent3="accent3" accent4="accent4" accent5="accent5" accent6="accent6" hlink="hlink" folHlink="folHlink"/>
  <p:sldLayoutIdLst>
    <p:sldLayoutId id="2147483776" r:id="rId1"/>
    <p:sldLayoutId id="2147483791" r:id="rId2"/>
    <p:sldLayoutId id="2147483933" r:id="rId3"/>
    <p:sldLayoutId id="2147483910" r:id="rId4"/>
    <p:sldLayoutId id="2147483935" r:id="rId5"/>
    <p:sldLayoutId id="2147483840" r:id="rId6"/>
    <p:sldLayoutId id="2147483792" r:id="rId7"/>
    <p:sldLayoutId id="2147483908" r:id="rId8"/>
    <p:sldLayoutId id="2147483663" r:id="rId9"/>
    <p:sldLayoutId id="2147483989" r:id="rId10"/>
    <p:sldLayoutId id="2147483699" r:id="rId11"/>
    <p:sldLayoutId id="2147483650" r:id="rId12"/>
    <p:sldLayoutId id="2147483664" r:id="rId13"/>
    <p:sldLayoutId id="2147483923" r:id="rId14"/>
    <p:sldLayoutId id="2147483825" r:id="rId15"/>
    <p:sldLayoutId id="2147483928" r:id="rId16"/>
    <p:sldLayoutId id="2147483890" r:id="rId17"/>
    <p:sldLayoutId id="2147483920" r:id="rId18"/>
    <p:sldLayoutId id="2147483926" r:id="rId19"/>
    <p:sldLayoutId id="2147483930" r:id="rId20"/>
    <p:sldLayoutId id="2147483927" r:id="rId21"/>
    <p:sldLayoutId id="2147483827" r:id="rId22"/>
    <p:sldLayoutId id="2147483912" r:id="rId23"/>
    <p:sldLayoutId id="2147483913" r:id="rId24"/>
    <p:sldLayoutId id="2147483914" r:id="rId25"/>
    <p:sldLayoutId id="2147483838" r:id="rId26"/>
    <p:sldLayoutId id="2147483836" r:id="rId27"/>
    <p:sldLayoutId id="2147483837" r:id="rId28"/>
    <p:sldLayoutId id="2147483921" r:id="rId29"/>
    <p:sldLayoutId id="2147483917" r:id="rId30"/>
    <p:sldLayoutId id="2147483916" r:id="rId31"/>
    <p:sldLayoutId id="2147483925" r:id="rId32"/>
    <p:sldLayoutId id="2147483934" r:id="rId33"/>
    <p:sldLayoutId id="2147483924" r:id="rId34"/>
    <p:sldLayoutId id="2147483922" r:id="rId35"/>
    <p:sldLayoutId id="2147483919" r:id="rId36"/>
    <p:sldLayoutId id="2147483867" r:id="rId37"/>
    <p:sldLayoutId id="2147483868" r:id="rId38"/>
    <p:sldLayoutId id="2147483869" r:id="rId39"/>
    <p:sldLayoutId id="2147483870" r:id="rId40"/>
    <p:sldLayoutId id="2147483871" r:id="rId41"/>
    <p:sldLayoutId id="2147483882" r:id="rId42"/>
    <p:sldLayoutId id="2147483883" r:id="rId43"/>
    <p:sldLayoutId id="2147483911" r:id="rId44"/>
    <p:sldLayoutId id="2147483884" r:id="rId45"/>
    <p:sldLayoutId id="2147483885" r:id="rId46"/>
    <p:sldLayoutId id="2147483909" r:id="rId47"/>
    <p:sldLayoutId id="2147483931" r:id="rId48"/>
    <p:sldLayoutId id="2147483932" r:id="rId49"/>
    <p:sldLayoutId id="2147483990" r:id="rId50"/>
  </p:sldLayoutIdLst>
  <p:hf sldNum="0" hdr="0" ftr="0" dt="0"/>
  <p:txStyles>
    <p:titleStyle>
      <a:lvl1pPr algn="l" defTabSz="914400" rtl="0" eaLnBrk="1" latinLnBrk="0" hangingPunct="1">
        <a:lnSpc>
          <a:spcPts val="4400"/>
        </a:lnSpc>
        <a:spcBef>
          <a:spcPct val="0"/>
        </a:spcBef>
        <a:buNone/>
        <a:defRPr lang="en-AU" sz="4000" kern="1200" dirty="0" smtClean="0">
          <a:solidFill>
            <a:schemeClr val="tx1"/>
          </a:solidFill>
          <a:latin typeface="+mj-lt"/>
          <a:ea typeface="+mj-ea"/>
          <a:cs typeface="Times New Roman" panose="02020603050405020304" pitchFamily="18" charset="0"/>
        </a:defRPr>
      </a:lvl1pPr>
    </p:titleStyle>
    <p:body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2"/>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tx2"/>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2"/>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2"/>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tx2"/>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2"/>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userDrawn="1">
          <p15:clr>
            <a:srgbClr val="F26B43"/>
          </p15:clr>
        </p15:guide>
        <p15:guide id="4" orient="horz" pos="414" userDrawn="1">
          <p15:clr>
            <a:srgbClr val="F26B43"/>
          </p15:clr>
        </p15:guide>
        <p15:guide id="5" pos="1435" userDrawn="1">
          <p15:clr>
            <a:srgbClr val="F26B43"/>
          </p15:clr>
        </p15:guide>
        <p15:guide id="6" pos="1580" userDrawn="1">
          <p15:clr>
            <a:srgbClr val="F26B43"/>
          </p15:clr>
        </p15:guide>
        <p15:guide id="7" pos="2601" userDrawn="1">
          <p15:clr>
            <a:srgbClr val="F26B43"/>
          </p15:clr>
        </p15:guide>
        <p15:guide id="8" pos="2746" userDrawn="1">
          <p15:clr>
            <a:srgbClr val="F26B43"/>
          </p15:clr>
        </p15:guide>
        <p15:guide id="9" pos="3766" userDrawn="1">
          <p15:clr>
            <a:srgbClr val="F26B43"/>
          </p15:clr>
        </p15:guide>
        <p15:guide id="10" pos="3911" userDrawn="1">
          <p15:clr>
            <a:srgbClr val="F26B43"/>
          </p15:clr>
        </p15:guide>
        <p15:guide id="11" pos="4932" userDrawn="1">
          <p15:clr>
            <a:srgbClr val="F26B43"/>
          </p15:clr>
        </p15:guide>
        <p15:guide id="12" pos="5077" userDrawn="1">
          <p15:clr>
            <a:srgbClr val="F26B43"/>
          </p15:clr>
        </p15:guide>
        <p15:guide id="13" pos="6098" userDrawn="1">
          <p15:clr>
            <a:srgbClr val="F26B43"/>
          </p15:clr>
        </p15:guide>
        <p15:guide id="14" pos="6243" userDrawn="1">
          <p15:clr>
            <a:srgbClr val="F26B43"/>
          </p15:clr>
        </p15:guide>
        <p15:guide id="15" pos="7263" userDrawn="1">
          <p15:clr>
            <a:srgbClr val="F26B43"/>
          </p15:clr>
        </p15:guide>
        <p15:guide id="17" orient="horz" pos="1141" userDrawn="1">
          <p15:clr>
            <a:srgbClr val="F26B43"/>
          </p15:clr>
        </p15:guide>
        <p15:guide id="18" orient="horz" pos="2160" userDrawn="1">
          <p15:clr>
            <a:srgbClr val="F26B43"/>
          </p15:clr>
        </p15:guide>
        <p15:guide id="19"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7BF1C5-7763-46CF-A208-CA72561C0F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76797B1-B762-4D63-983D-2C87F33B0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17954169"/>
      </p:ext>
    </p:extLst>
  </p:cSld>
  <p:clrMap bg1="lt1" tx1="dk1" bg2="lt2" tx2="dk2" accent1="accent1" accent2="accent2" accent3="accent3" accent4="accent4" accent5="accent5" accent6="accent6" hlink="hlink" folHlink="folHlink"/>
  <p:sldLayoutIdLst>
    <p:sldLayoutId id="21474839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F534801-4587-CFC2-5E1C-37F195E852B5}"/>
              </a:ext>
            </a:extLst>
          </p:cNvPr>
          <p:cNvSpPr txBox="1"/>
          <p:nvPr/>
        </p:nvSpPr>
        <p:spPr>
          <a:xfrm>
            <a:off x="8938517" y="147735"/>
            <a:ext cx="3253483" cy="920158"/>
          </a:xfrm>
          <a:prstGeom prst="rect">
            <a:avLst/>
          </a:prstGeom>
          <a:solidFill>
            <a:srgbClr val="F2F2F2"/>
          </a:solidFill>
        </p:spPr>
        <p:txBody>
          <a:bodyPr wrap="square" lIns="0" tIns="0" rIns="0" bIns="0" rtlCol="0">
            <a:spAutoFit/>
          </a:bodyPr>
          <a:lstStyle/>
          <a:p>
            <a:pPr algn="l"/>
            <a:endParaRPr lang="en-GB" sz="2800" err="1"/>
          </a:p>
        </p:txBody>
      </p:sp>
      <p:pic>
        <p:nvPicPr>
          <p:cNvPr id="2" name="Picture 1">
            <a:extLst>
              <a:ext uri="{FF2B5EF4-FFF2-40B4-BE49-F238E27FC236}">
                <a16:creationId xmlns:a16="http://schemas.microsoft.com/office/drawing/2014/main" id="{CDB4AA57-E84F-870F-0288-15D5DBEA5EC4}"/>
              </a:ext>
            </a:extLst>
          </p:cNvPr>
          <p:cNvPicPr>
            <a:picLocks noChangeAspect="1"/>
          </p:cNvPicPr>
          <p:nvPr/>
        </p:nvPicPr>
        <p:blipFill>
          <a:blip r:embed="rId3"/>
          <a:stretch>
            <a:fillRect/>
          </a:stretch>
        </p:blipFill>
        <p:spPr>
          <a:xfrm>
            <a:off x="6653463" y="1252197"/>
            <a:ext cx="7566439" cy="4994350"/>
          </a:xfrm>
          <a:prstGeom prst="flowChartAlternateProcess">
            <a:avLst/>
          </a:prstGeom>
        </p:spPr>
      </p:pic>
      <p:sp>
        <p:nvSpPr>
          <p:cNvPr id="5" name="TextBox 4">
            <a:extLst>
              <a:ext uri="{FF2B5EF4-FFF2-40B4-BE49-F238E27FC236}">
                <a16:creationId xmlns:a16="http://schemas.microsoft.com/office/drawing/2014/main" id="{102A1B40-ECAC-B012-FE55-0AA760939E05}"/>
              </a:ext>
            </a:extLst>
          </p:cNvPr>
          <p:cNvSpPr txBox="1"/>
          <p:nvPr/>
        </p:nvSpPr>
        <p:spPr>
          <a:xfrm>
            <a:off x="658538" y="4792795"/>
            <a:ext cx="5437462" cy="523220"/>
          </a:xfrm>
          <a:prstGeom prst="rect">
            <a:avLst/>
          </a:prstGeom>
          <a:noFill/>
        </p:spPr>
        <p:txBody>
          <a:bodyPr wrap="square" lIns="91440" tIns="45720" rIns="91440" bIns="45720" anchor="t">
            <a:spAutoFit/>
          </a:bodyPr>
          <a:lstStyle/>
          <a:p>
            <a:pPr>
              <a:spcAft>
                <a:spcPts val="900"/>
              </a:spcAft>
              <a:defRPr/>
            </a:pPr>
            <a:r>
              <a:rPr lang="en-GB" sz="2800" dirty="0">
                <a:solidFill>
                  <a:schemeClr val="accent1"/>
                </a:solidFill>
                <a:latin typeface="Grandview" panose="020B0502040204020203" pitchFamily="34" charset="0"/>
                <a:cs typeface="Times New Roman"/>
              </a:rPr>
              <a:t>The Draft Vision</a:t>
            </a:r>
            <a:endParaRPr lang="en-US" dirty="0">
              <a:solidFill>
                <a:schemeClr val="accent1"/>
              </a:solidFill>
              <a:latin typeface="Grandview" panose="020B0502040204020203" pitchFamily="34" charset="0"/>
            </a:endParaRPr>
          </a:p>
        </p:txBody>
      </p:sp>
      <p:sp>
        <p:nvSpPr>
          <p:cNvPr id="9" name="Text Placeholder 4">
            <a:extLst>
              <a:ext uri="{FF2B5EF4-FFF2-40B4-BE49-F238E27FC236}">
                <a16:creationId xmlns:a16="http://schemas.microsoft.com/office/drawing/2014/main" id="{69E00DFA-F44B-5250-D991-AB3DD68AC19A}"/>
              </a:ext>
            </a:extLst>
          </p:cNvPr>
          <p:cNvSpPr txBox="1">
            <a:spLocks/>
          </p:cNvSpPr>
          <p:nvPr/>
        </p:nvSpPr>
        <p:spPr>
          <a:xfrm>
            <a:off x="658813" y="6268670"/>
            <a:ext cx="5319712" cy="174624"/>
          </a:xfrm>
          <a:prstGeom prst="rect">
            <a:avLst/>
          </a:prstGeom>
        </p:spPr>
        <p:txBody>
          <a:bodyPr lIns="91440" tIns="45720" rIns="91440" bIns="45720" anchor="t"/>
          <a:lst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2"/>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tx2"/>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2"/>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2"/>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tx2"/>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2"/>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2"/>
                </a:solidFill>
                <a:latin typeface="+mn-lt"/>
                <a:ea typeface="+mn-ea"/>
                <a:cs typeface="+mn-cs"/>
              </a:defRPr>
            </a:lvl9pPr>
          </a:lstStyle>
          <a:p>
            <a:pPr marL="0" indent="0">
              <a:buNone/>
            </a:pPr>
            <a:r>
              <a:rPr lang="en-GB" sz="1200">
                <a:solidFill>
                  <a:schemeClr val="tx1">
                    <a:lumMod val="65000"/>
                    <a:lumOff val="35000"/>
                  </a:schemeClr>
                </a:solidFill>
                <a:latin typeface="Grandview"/>
              </a:rPr>
              <a:t>Tuesday 7</a:t>
            </a:r>
            <a:r>
              <a:rPr lang="en-GB" sz="1200" baseline="30000">
                <a:solidFill>
                  <a:schemeClr val="tx1">
                    <a:lumMod val="65000"/>
                    <a:lumOff val="35000"/>
                  </a:schemeClr>
                </a:solidFill>
                <a:latin typeface="Grandview"/>
              </a:rPr>
              <a:t>th</a:t>
            </a:r>
            <a:r>
              <a:rPr lang="en-GB" sz="1200">
                <a:solidFill>
                  <a:schemeClr val="tx1">
                    <a:lumMod val="65000"/>
                    <a:lumOff val="35000"/>
                  </a:schemeClr>
                </a:solidFill>
                <a:latin typeface="Grandview"/>
              </a:rPr>
              <a:t> April 2026</a:t>
            </a:r>
          </a:p>
        </p:txBody>
      </p:sp>
      <p:grpSp>
        <p:nvGrpSpPr>
          <p:cNvPr id="7" name="Group 6">
            <a:extLst>
              <a:ext uri="{FF2B5EF4-FFF2-40B4-BE49-F238E27FC236}">
                <a16:creationId xmlns:a16="http://schemas.microsoft.com/office/drawing/2014/main" id="{57AB614C-49A4-5A32-9198-2606EA5B3839}"/>
              </a:ext>
            </a:extLst>
          </p:cNvPr>
          <p:cNvGrpSpPr/>
          <p:nvPr/>
        </p:nvGrpSpPr>
        <p:grpSpPr>
          <a:xfrm>
            <a:off x="348580" y="1067893"/>
            <a:ext cx="5870845" cy="2257868"/>
            <a:chOff x="348581" y="1067893"/>
            <a:chExt cx="4593516" cy="1766620"/>
          </a:xfrm>
        </p:grpSpPr>
        <p:sp>
          <p:nvSpPr>
            <p:cNvPr id="3" name="Rectangle: Rounded Corners 2">
              <a:extLst>
                <a:ext uri="{FF2B5EF4-FFF2-40B4-BE49-F238E27FC236}">
                  <a16:creationId xmlns:a16="http://schemas.microsoft.com/office/drawing/2014/main" id="{4FB87A2F-1309-94E1-B237-2E7567EF6695}"/>
                </a:ext>
              </a:extLst>
            </p:cNvPr>
            <p:cNvSpPr/>
            <p:nvPr/>
          </p:nvSpPr>
          <p:spPr>
            <a:xfrm>
              <a:off x="348581" y="1067893"/>
              <a:ext cx="4593516" cy="1766620"/>
            </a:xfrm>
            <a:prstGeom prst="roundRect">
              <a:avLst/>
            </a:prstGeom>
            <a:solidFill>
              <a:srgbClr val="F2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394D062E-C699-8D29-B6F2-0946841DDA8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4109" y="1338157"/>
              <a:ext cx="3840694" cy="672353"/>
            </a:xfrm>
            <a:prstGeom prst="rect">
              <a:avLst/>
            </a:prstGeom>
          </p:spPr>
        </p:pic>
      </p:grpSp>
      <p:pic>
        <p:nvPicPr>
          <p:cNvPr id="4" name="Graphic 3">
            <a:extLst>
              <a:ext uri="{FF2B5EF4-FFF2-40B4-BE49-F238E27FC236}">
                <a16:creationId xmlns:a16="http://schemas.microsoft.com/office/drawing/2014/main" id="{09458C00-EA3D-BF58-3903-91F00BB100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99807" y="458148"/>
            <a:ext cx="1030968" cy="273104"/>
          </a:xfrm>
          <a:prstGeom prst="rect">
            <a:avLst/>
          </a:prstGeom>
        </p:spPr>
      </p:pic>
      <p:pic>
        <p:nvPicPr>
          <p:cNvPr id="10" name="Picture 2" descr="Nottingham City Council Logo Download png">
            <a:extLst>
              <a:ext uri="{FF2B5EF4-FFF2-40B4-BE49-F238E27FC236}">
                <a16:creationId xmlns:a16="http://schemas.microsoft.com/office/drawing/2014/main" id="{7C01538C-93F4-77A1-B06D-6F97CD1541B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11665" y="-62797"/>
            <a:ext cx="1314994" cy="131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64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6A8ED-39AC-CECA-55E2-6E94FBD1C1D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8B683DC-4035-6529-F673-201C7DB8813A}"/>
              </a:ext>
            </a:extLst>
          </p:cNvPr>
          <p:cNvSpPr>
            <a:spLocks noGrp="1"/>
          </p:cNvSpPr>
          <p:nvPr>
            <p:ph type="title"/>
          </p:nvPr>
        </p:nvSpPr>
        <p:spPr>
          <a:xfrm>
            <a:off x="622234" y="657225"/>
            <a:ext cx="5842574" cy="532800"/>
          </a:xfrm>
        </p:spPr>
        <p:txBody>
          <a:bodyPr/>
          <a:lstStyle/>
          <a:p>
            <a:r>
              <a:rPr lang="en-GB" sz="3000" b="1" dirty="0">
                <a:latin typeface="Aptos" panose="020B0004020202020204" pitchFamily="34" charset="0"/>
              </a:rPr>
              <a:t>Idea four: Connected Energy City</a:t>
            </a:r>
          </a:p>
        </p:txBody>
      </p:sp>
      <p:sp>
        <p:nvSpPr>
          <p:cNvPr id="6" name="Subtitle 5">
            <a:extLst>
              <a:ext uri="{FF2B5EF4-FFF2-40B4-BE49-F238E27FC236}">
                <a16:creationId xmlns:a16="http://schemas.microsoft.com/office/drawing/2014/main" id="{A10FA110-5493-F309-3501-C8DF8F78FFA7}"/>
              </a:ext>
            </a:extLst>
          </p:cNvPr>
          <p:cNvSpPr>
            <a:spLocks noGrp="1"/>
          </p:cNvSpPr>
          <p:nvPr>
            <p:ph type="subTitle" idx="1"/>
          </p:nvPr>
        </p:nvSpPr>
        <p:spPr>
          <a:xfrm>
            <a:off x="658811" y="1454800"/>
            <a:ext cx="4132264" cy="246221"/>
          </a:xfrm>
        </p:spPr>
        <p:txBody>
          <a:bodyPr/>
          <a:lstStyle/>
          <a:p>
            <a:r>
              <a:rPr lang="en-GB" sz="2000" dirty="0">
                <a:solidFill>
                  <a:srgbClr val="4BA046"/>
                </a:solidFill>
                <a:latin typeface="Aptos" panose="020B0004020202020204" pitchFamily="34" charset="0"/>
              </a:rPr>
              <a:t>Affordable and resilient.</a:t>
            </a:r>
            <a:br>
              <a:rPr lang="en-GB" sz="2000" dirty="0">
                <a:solidFill>
                  <a:srgbClr val="4BA046"/>
                </a:solidFill>
                <a:latin typeface="Aptos" panose="020B0004020202020204" pitchFamily="34" charset="0"/>
              </a:rPr>
            </a:br>
            <a:r>
              <a:rPr lang="en-GB" sz="2000" dirty="0">
                <a:solidFill>
                  <a:srgbClr val="4BA046"/>
                </a:solidFill>
                <a:latin typeface="Aptos" panose="020B0004020202020204" pitchFamily="34" charset="0"/>
              </a:rPr>
              <a:t>Zero carbon.</a:t>
            </a:r>
            <a:br>
              <a:rPr lang="en-GB" sz="2000" dirty="0">
                <a:solidFill>
                  <a:srgbClr val="4BA046"/>
                </a:solidFill>
                <a:latin typeface="Aptos" panose="020B0004020202020204" pitchFamily="34" charset="0"/>
              </a:rPr>
            </a:br>
            <a:r>
              <a:rPr lang="en-GB" sz="2000" dirty="0">
                <a:solidFill>
                  <a:srgbClr val="4BA046"/>
                </a:solidFill>
                <a:latin typeface="Aptos" panose="020B0004020202020204" pitchFamily="34" charset="0"/>
              </a:rPr>
              <a:t>Powered by innovation and place.</a:t>
            </a:r>
          </a:p>
        </p:txBody>
      </p:sp>
      <p:sp>
        <p:nvSpPr>
          <p:cNvPr id="8" name="Text Placeholder 7">
            <a:extLst>
              <a:ext uri="{FF2B5EF4-FFF2-40B4-BE49-F238E27FC236}">
                <a16:creationId xmlns:a16="http://schemas.microsoft.com/office/drawing/2014/main" id="{502AF997-EEDB-BFE6-D6ED-866EBFF77133}"/>
              </a:ext>
            </a:extLst>
          </p:cNvPr>
          <p:cNvSpPr>
            <a:spLocks noGrp="1"/>
          </p:cNvSpPr>
          <p:nvPr>
            <p:ph type="body" sz="quarter" idx="25"/>
          </p:nvPr>
        </p:nvSpPr>
        <p:spPr>
          <a:xfrm>
            <a:off x="658811" y="2553906"/>
            <a:ext cx="5486399" cy="4103141"/>
          </a:xfrm>
        </p:spPr>
        <p:txBody>
          <a:bodyPr/>
          <a:lstStyle/>
          <a:p>
            <a:pPr marL="0" indent="0">
              <a:buNone/>
            </a:pPr>
            <a:r>
              <a:rPr lang="en-GB" sz="1900" b="1" dirty="0">
                <a:latin typeface="Aptos" panose="020B0004020202020204" pitchFamily="34" charset="0"/>
              </a:rPr>
              <a:t>What: </a:t>
            </a:r>
            <a:r>
              <a:rPr lang="en-GB" sz="1900" dirty="0">
                <a:latin typeface="Aptos" panose="020B0004020202020204" pitchFamily="34" charset="0"/>
              </a:rPr>
              <a:t>Renewal and expansion of the city’s clear energy assets, using regeneration to drive large scale building retrofit – invisible to most but essential for sustainable growth.</a:t>
            </a:r>
            <a:br>
              <a:rPr lang="en-GB" sz="1900" dirty="0">
                <a:latin typeface="Aptos" panose="020B0004020202020204" pitchFamily="34" charset="0"/>
              </a:rPr>
            </a:br>
            <a:br>
              <a:rPr lang="en-GB" sz="1900" dirty="0">
                <a:latin typeface="Aptos" panose="020B0004020202020204" pitchFamily="34" charset="0"/>
              </a:rPr>
            </a:br>
            <a:r>
              <a:rPr lang="en-GB" sz="1900" b="1" dirty="0">
                <a:latin typeface="Aptos" panose="020B0004020202020204" pitchFamily="34" charset="0"/>
              </a:rPr>
              <a:t>Why: </a:t>
            </a:r>
            <a:r>
              <a:rPr lang="en-GB" sz="1900" dirty="0">
                <a:latin typeface="Aptos" panose="020B0004020202020204" pitchFamily="34" charset="0"/>
              </a:rPr>
              <a:t>Building on Nottingham’s long standing clean energy legacy, driving growth and innovation, with lower costs and lower emissions.</a:t>
            </a:r>
            <a:br>
              <a:rPr lang="en-GB" sz="1900" dirty="0">
                <a:latin typeface="Aptos" panose="020B0004020202020204" pitchFamily="34" charset="0"/>
              </a:rPr>
            </a:br>
            <a:br>
              <a:rPr lang="en-GB" sz="1900" dirty="0">
                <a:latin typeface="Aptos" panose="020B0004020202020204" pitchFamily="34" charset="0"/>
              </a:rPr>
            </a:br>
            <a:r>
              <a:rPr lang="en-GB" sz="1900" b="1" dirty="0">
                <a:latin typeface="Aptos" panose="020B0004020202020204" pitchFamily="34" charset="0"/>
              </a:rPr>
              <a:t>By 2030 </a:t>
            </a:r>
            <a:r>
              <a:rPr lang="en-GB" sz="1900" dirty="0">
                <a:latin typeface="Aptos" panose="020B0004020202020204" pitchFamily="34" charset="0"/>
              </a:rPr>
              <a:t>we will have established a clear pipeline for retrofit, and connected the heat network to key sites such as Broad Marsh. </a:t>
            </a:r>
            <a:r>
              <a:rPr lang="en-GB" sz="1900" b="1" dirty="0">
                <a:latin typeface="Aptos" panose="020B0004020202020204" pitchFamily="34" charset="0"/>
              </a:rPr>
              <a:t>By 2050 </a:t>
            </a:r>
            <a:r>
              <a:rPr lang="en-GB" sz="1900" dirty="0">
                <a:latin typeface="Aptos" panose="020B0004020202020204" pitchFamily="34" charset="0"/>
              </a:rPr>
              <a:t>we will have significantly expanded the geographic scope of our zero carbon energy networks.</a:t>
            </a:r>
          </a:p>
        </p:txBody>
      </p:sp>
      <p:sp>
        <p:nvSpPr>
          <p:cNvPr id="2" name="Subtitle 5">
            <a:extLst>
              <a:ext uri="{FF2B5EF4-FFF2-40B4-BE49-F238E27FC236}">
                <a16:creationId xmlns:a16="http://schemas.microsoft.com/office/drawing/2014/main" id="{A7DFA512-A66D-0C4B-29A6-690438869BCA}"/>
              </a:ext>
            </a:extLst>
          </p:cNvPr>
          <p:cNvSpPr txBox="1">
            <a:spLocks/>
          </p:cNvSpPr>
          <p:nvPr/>
        </p:nvSpPr>
        <p:spPr>
          <a:xfrm>
            <a:off x="220660" y="160278"/>
            <a:ext cx="1036640" cy="2462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spcAft>
                <a:spcPts val="900"/>
              </a:spcAft>
              <a:buFont typeface="Times New Roman" panose="02020603050405020304" pitchFamily="18"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0"/>
              </a:spcBef>
              <a:spcAft>
                <a:spcPts val="9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j-lt"/>
                <a:ea typeface="+mn-ea"/>
                <a:cs typeface="Arial" panose="020B0604020202020204" pitchFamily="34" charset="0"/>
              </a:defRPr>
            </a:lvl4pPr>
            <a:lvl5pPr marL="1828800" indent="0" algn="ctr" defTabSz="914400" rtl="0" eaLnBrk="1" latinLnBrk="0" hangingPunct="1">
              <a:lnSpc>
                <a:spcPct val="1000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900"/>
              </a:spcAft>
              <a:buFont typeface="Arial" panose="020B0604020202020204" pitchFamily="34" charset="0"/>
              <a:buNone/>
              <a:defRPr sz="1600" b="1" kern="1200">
                <a:solidFill>
                  <a:schemeClr val="tx2"/>
                </a:solidFill>
                <a:latin typeface="Arial" panose="020B0604020202020204" pitchFamily="34" charset="0"/>
                <a:ea typeface="+mn-ea"/>
                <a:cs typeface="Arial" panose="020B0604020202020204" pitchFamily="34" charset="0"/>
              </a:defRPr>
            </a:lvl7pPr>
            <a:lvl8pPr marL="32004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8pPr>
            <a:lvl9pPr marL="3657600" indent="0" algn="ctr" defTabSz="914400" rtl="0" eaLnBrk="1" latinLnBrk="0" hangingPunct="1">
              <a:lnSpc>
                <a:spcPts val="14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9pPr>
          </a:lstStyle>
          <a:p>
            <a:r>
              <a:rPr lang="en-GB" sz="2000">
                <a:solidFill>
                  <a:srgbClr val="4BA046"/>
                </a:solidFill>
                <a:latin typeface="Aptos" panose="020B0004020202020204" pitchFamily="34" charset="0"/>
              </a:rPr>
              <a:t>HOME</a:t>
            </a:r>
          </a:p>
        </p:txBody>
      </p:sp>
      <p:pic>
        <p:nvPicPr>
          <p:cNvPr id="4" name="Picture 3">
            <a:extLst>
              <a:ext uri="{FF2B5EF4-FFF2-40B4-BE49-F238E27FC236}">
                <a16:creationId xmlns:a16="http://schemas.microsoft.com/office/drawing/2014/main" id="{E2EC4467-529A-D0F1-4E47-C89DB9B568C6}"/>
              </a:ext>
            </a:extLst>
          </p:cNvPr>
          <p:cNvPicPr>
            <a:picLocks noChangeAspect="1"/>
          </p:cNvPicPr>
          <p:nvPr/>
        </p:nvPicPr>
        <p:blipFill>
          <a:blip r:embed="rId2">
            <a:extLst>
              <a:ext uri="{28A0092B-C50C-407E-A947-70E740481C1C}">
                <a14:useLocalDpi xmlns:a14="http://schemas.microsoft.com/office/drawing/2010/main" val="0"/>
              </a:ext>
            </a:extLst>
          </a:blip>
          <a:srcRect l="26794" r="19847"/>
          <a:stretch>
            <a:fillRect/>
          </a:stretch>
        </p:blipFill>
        <p:spPr>
          <a:xfrm>
            <a:off x="6705601" y="0"/>
            <a:ext cx="5486399" cy="6858000"/>
          </a:xfrm>
          <a:prstGeom prst="rect">
            <a:avLst/>
          </a:prstGeom>
        </p:spPr>
      </p:pic>
    </p:spTree>
    <p:extLst>
      <p:ext uri="{BB962C8B-B14F-4D97-AF65-F5344CB8AC3E}">
        <p14:creationId xmlns:p14="http://schemas.microsoft.com/office/powerpoint/2010/main" val="1692811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78532-2FE5-1A9B-8FE1-BEEA07F5726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40F1A91-0491-FC1B-7BC7-A53642CDB13A}"/>
              </a:ext>
            </a:extLst>
          </p:cNvPr>
          <p:cNvSpPr>
            <a:spLocks noGrp="1"/>
          </p:cNvSpPr>
          <p:nvPr>
            <p:ph type="title"/>
          </p:nvPr>
        </p:nvSpPr>
        <p:spPr>
          <a:xfrm>
            <a:off x="658810" y="657225"/>
            <a:ext cx="5713415" cy="532800"/>
          </a:xfrm>
        </p:spPr>
        <p:txBody>
          <a:bodyPr/>
          <a:lstStyle/>
          <a:p>
            <a:r>
              <a:rPr lang="en-GB" sz="3200" b="1" dirty="0">
                <a:latin typeface="Aptos" panose="020B0004020202020204" pitchFamily="34" charset="0"/>
              </a:rPr>
              <a:t>Idea five: Innovation Engine</a:t>
            </a:r>
          </a:p>
        </p:txBody>
      </p:sp>
      <p:sp>
        <p:nvSpPr>
          <p:cNvPr id="6" name="Subtitle 5">
            <a:extLst>
              <a:ext uri="{FF2B5EF4-FFF2-40B4-BE49-F238E27FC236}">
                <a16:creationId xmlns:a16="http://schemas.microsoft.com/office/drawing/2014/main" id="{8D125442-0DDA-6DF4-6606-1EF4717B43D2}"/>
              </a:ext>
            </a:extLst>
          </p:cNvPr>
          <p:cNvSpPr>
            <a:spLocks noGrp="1"/>
          </p:cNvSpPr>
          <p:nvPr>
            <p:ph type="subTitle" idx="1"/>
          </p:nvPr>
        </p:nvSpPr>
        <p:spPr>
          <a:xfrm>
            <a:off x="658811" y="1306800"/>
            <a:ext cx="4132264" cy="246221"/>
          </a:xfrm>
        </p:spPr>
        <p:txBody>
          <a:bodyPr/>
          <a:lstStyle/>
          <a:p>
            <a:r>
              <a:rPr lang="en-GB" sz="2000">
                <a:solidFill>
                  <a:srgbClr val="4BA046"/>
                </a:solidFill>
                <a:latin typeface="Aptos" panose="020B0004020202020204" pitchFamily="34" charset="0"/>
              </a:rPr>
              <a:t>Integrated.</a:t>
            </a:r>
            <a:br>
              <a:rPr lang="en-GB" sz="2000">
                <a:solidFill>
                  <a:srgbClr val="4BA046"/>
                </a:solidFill>
                <a:latin typeface="Aptos" panose="020B0004020202020204" pitchFamily="34" charset="0"/>
              </a:rPr>
            </a:br>
            <a:r>
              <a:rPr lang="en-GB" sz="2000">
                <a:solidFill>
                  <a:srgbClr val="4BA046"/>
                </a:solidFill>
                <a:latin typeface="Aptos" panose="020B0004020202020204" pitchFamily="34" charset="0"/>
              </a:rPr>
              <a:t>World class.</a:t>
            </a:r>
            <a:br>
              <a:rPr lang="en-GB" sz="2000">
                <a:solidFill>
                  <a:srgbClr val="4BA046"/>
                </a:solidFill>
                <a:latin typeface="Aptos" panose="020B0004020202020204" pitchFamily="34" charset="0"/>
              </a:rPr>
            </a:br>
            <a:r>
              <a:rPr lang="en-GB" sz="2000">
                <a:solidFill>
                  <a:srgbClr val="4BA046"/>
                </a:solidFill>
                <a:latin typeface="Aptos" panose="020B0004020202020204" pitchFamily="34" charset="0"/>
              </a:rPr>
              <a:t>A dynamic innovation ecosystem.</a:t>
            </a:r>
          </a:p>
        </p:txBody>
      </p:sp>
      <p:sp>
        <p:nvSpPr>
          <p:cNvPr id="8" name="Text Placeholder 7">
            <a:extLst>
              <a:ext uri="{FF2B5EF4-FFF2-40B4-BE49-F238E27FC236}">
                <a16:creationId xmlns:a16="http://schemas.microsoft.com/office/drawing/2014/main" id="{0740CB5C-2276-08D8-7528-B5846E001DF6}"/>
              </a:ext>
            </a:extLst>
          </p:cNvPr>
          <p:cNvSpPr>
            <a:spLocks noGrp="1"/>
          </p:cNvSpPr>
          <p:nvPr>
            <p:ph type="body" sz="quarter" idx="25"/>
          </p:nvPr>
        </p:nvSpPr>
        <p:spPr>
          <a:xfrm>
            <a:off x="658811" y="2453322"/>
            <a:ext cx="5486399" cy="4103141"/>
          </a:xfrm>
        </p:spPr>
        <p:txBody>
          <a:bodyPr/>
          <a:lstStyle/>
          <a:p>
            <a:pPr marL="0" indent="0">
              <a:spcAft>
                <a:spcPts val="0"/>
              </a:spcAft>
              <a:buNone/>
            </a:pPr>
            <a:r>
              <a:rPr lang="en-GB" sz="1900" b="1">
                <a:latin typeface="Aptos" panose="020B0004020202020204" pitchFamily="34" charset="0"/>
              </a:rPr>
              <a:t>What: </a:t>
            </a:r>
            <a:r>
              <a:rPr lang="en-GB" sz="1900">
                <a:latin typeface="Aptos" panose="020B0004020202020204" pitchFamily="34" charset="0"/>
              </a:rPr>
              <a:t>A clear focus for innovation, with the Canal Innovation Corridor as its anchor, linking Castle Meadow to the Island Quarter. This will also be supported by ‘Living Labs’, transforming vacant spaces into testbeds for new enterprise models.</a:t>
            </a:r>
            <a:br>
              <a:rPr lang="en-GB" sz="1900">
                <a:latin typeface="Aptos" panose="020B0004020202020204" pitchFamily="34" charset="0"/>
              </a:rPr>
            </a:br>
            <a:r>
              <a:rPr lang="en-GB" sz="1000">
                <a:solidFill>
                  <a:schemeClr val="bg1"/>
                </a:solidFill>
                <a:latin typeface="Aptos" panose="020B0004020202020204" pitchFamily="34" charset="0"/>
              </a:rPr>
              <a:t>.</a:t>
            </a:r>
            <a:br>
              <a:rPr lang="en-GB" sz="1900">
                <a:latin typeface="Aptos" panose="020B0004020202020204" pitchFamily="34" charset="0"/>
              </a:rPr>
            </a:br>
            <a:r>
              <a:rPr lang="en-GB" sz="1900" b="1">
                <a:latin typeface="Aptos" panose="020B0004020202020204" pitchFamily="34" charset="0"/>
              </a:rPr>
              <a:t>Why: </a:t>
            </a:r>
            <a:r>
              <a:rPr lang="en-GB" sz="1900">
                <a:latin typeface="Aptos" panose="020B0004020202020204" pitchFamily="34" charset="0"/>
              </a:rPr>
              <a:t>Nottingham has globally recognised universities and innovation assets, that should be primed for growth alongside exemplars like Eindhoven and Malmo.</a:t>
            </a:r>
            <a:br>
              <a:rPr lang="en-GB" sz="1900">
                <a:latin typeface="Aptos" panose="020B0004020202020204" pitchFamily="34" charset="0"/>
              </a:rPr>
            </a:br>
            <a:r>
              <a:rPr lang="en-GB" sz="1000">
                <a:solidFill>
                  <a:schemeClr val="bg1"/>
                </a:solidFill>
                <a:latin typeface="Aptos" panose="020B0004020202020204" pitchFamily="34" charset="0"/>
              </a:rPr>
              <a:t>.</a:t>
            </a:r>
            <a:br>
              <a:rPr lang="en-GB" sz="1900">
                <a:latin typeface="Aptos" panose="020B0004020202020204" pitchFamily="34" charset="0"/>
              </a:rPr>
            </a:br>
            <a:r>
              <a:rPr lang="en-GB" sz="1900" b="1">
                <a:latin typeface="Aptos" panose="020B0004020202020204" pitchFamily="34" charset="0"/>
              </a:rPr>
              <a:t>By 2030 </a:t>
            </a:r>
            <a:r>
              <a:rPr lang="en-GB" sz="1900">
                <a:latin typeface="Aptos" panose="020B0004020202020204" pitchFamily="34" charset="0"/>
              </a:rPr>
              <a:t>we will have established Living Lab demonstrators, and formed delivery partnerships for the wider ecosystem. </a:t>
            </a:r>
            <a:r>
              <a:rPr lang="en-GB" sz="1900" b="1">
                <a:latin typeface="Aptos" panose="020B0004020202020204" pitchFamily="34" charset="0"/>
              </a:rPr>
              <a:t>By 2050 </a:t>
            </a:r>
            <a:r>
              <a:rPr lang="en-GB" sz="1900">
                <a:latin typeface="Aptos" panose="020B0004020202020204" pitchFamily="34" charset="0"/>
              </a:rPr>
              <a:t>we will have seen clear, transformative growth in key sectors.</a:t>
            </a:r>
          </a:p>
        </p:txBody>
      </p:sp>
      <p:sp>
        <p:nvSpPr>
          <p:cNvPr id="2" name="Subtitle 5">
            <a:extLst>
              <a:ext uri="{FF2B5EF4-FFF2-40B4-BE49-F238E27FC236}">
                <a16:creationId xmlns:a16="http://schemas.microsoft.com/office/drawing/2014/main" id="{BEBB7C01-8804-FD3C-7FA5-CDCBBDEA2E95}"/>
              </a:ext>
            </a:extLst>
          </p:cNvPr>
          <p:cNvSpPr txBox="1">
            <a:spLocks/>
          </p:cNvSpPr>
          <p:nvPr/>
        </p:nvSpPr>
        <p:spPr>
          <a:xfrm>
            <a:off x="220660" y="160278"/>
            <a:ext cx="1036640" cy="2462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spcAft>
                <a:spcPts val="900"/>
              </a:spcAft>
              <a:buFont typeface="Times New Roman" panose="02020603050405020304" pitchFamily="18"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0"/>
              </a:spcBef>
              <a:spcAft>
                <a:spcPts val="9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j-lt"/>
                <a:ea typeface="+mn-ea"/>
                <a:cs typeface="Arial" panose="020B0604020202020204" pitchFamily="34" charset="0"/>
              </a:defRPr>
            </a:lvl4pPr>
            <a:lvl5pPr marL="1828800" indent="0" algn="ctr" defTabSz="914400" rtl="0" eaLnBrk="1" latinLnBrk="0" hangingPunct="1">
              <a:lnSpc>
                <a:spcPct val="1000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900"/>
              </a:spcAft>
              <a:buFont typeface="Arial" panose="020B0604020202020204" pitchFamily="34" charset="0"/>
              <a:buNone/>
              <a:defRPr sz="1600" b="1" kern="1200">
                <a:solidFill>
                  <a:schemeClr val="tx2"/>
                </a:solidFill>
                <a:latin typeface="Arial" panose="020B0604020202020204" pitchFamily="34" charset="0"/>
                <a:ea typeface="+mn-ea"/>
                <a:cs typeface="Arial" panose="020B0604020202020204" pitchFamily="34" charset="0"/>
              </a:defRPr>
            </a:lvl7pPr>
            <a:lvl8pPr marL="32004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8pPr>
            <a:lvl9pPr marL="3657600" indent="0" algn="ctr" defTabSz="914400" rtl="0" eaLnBrk="1" latinLnBrk="0" hangingPunct="1">
              <a:lnSpc>
                <a:spcPts val="14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9pPr>
          </a:lstStyle>
          <a:p>
            <a:r>
              <a:rPr lang="en-GB" sz="2000">
                <a:solidFill>
                  <a:srgbClr val="4BA046"/>
                </a:solidFill>
                <a:latin typeface="Aptos" panose="020B0004020202020204" pitchFamily="34" charset="0"/>
              </a:rPr>
              <a:t>HEART</a:t>
            </a:r>
          </a:p>
        </p:txBody>
      </p:sp>
      <p:pic>
        <p:nvPicPr>
          <p:cNvPr id="7" name="Picture 6">
            <a:extLst>
              <a:ext uri="{FF2B5EF4-FFF2-40B4-BE49-F238E27FC236}">
                <a16:creationId xmlns:a16="http://schemas.microsoft.com/office/drawing/2014/main" id="{B4F1CB6D-C5F8-F8C1-8718-5AFA47A9670B}"/>
              </a:ext>
            </a:extLst>
          </p:cNvPr>
          <p:cNvPicPr>
            <a:picLocks noChangeAspect="1"/>
          </p:cNvPicPr>
          <p:nvPr/>
        </p:nvPicPr>
        <p:blipFill>
          <a:blip r:embed="rId2">
            <a:extLst>
              <a:ext uri="{28A0092B-C50C-407E-A947-70E740481C1C}">
                <a14:useLocalDpi xmlns:a14="http://schemas.microsoft.com/office/drawing/2010/main" val="0"/>
              </a:ext>
            </a:extLst>
          </a:blip>
          <a:srcRect l="28841" r="24297"/>
          <a:stretch>
            <a:fillRect/>
          </a:stretch>
        </p:blipFill>
        <p:spPr>
          <a:xfrm>
            <a:off x="6478585" y="0"/>
            <a:ext cx="5713415" cy="6858000"/>
          </a:xfrm>
          <a:prstGeom prst="rect">
            <a:avLst/>
          </a:prstGeom>
        </p:spPr>
      </p:pic>
    </p:spTree>
    <p:extLst>
      <p:ext uri="{BB962C8B-B14F-4D97-AF65-F5344CB8AC3E}">
        <p14:creationId xmlns:p14="http://schemas.microsoft.com/office/powerpoint/2010/main" val="4018637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A79A2-133B-0248-2F81-1DF52DD8659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6DFC94-3A2D-F662-66D3-67CB8C07CBC0}"/>
              </a:ext>
            </a:extLst>
          </p:cNvPr>
          <p:cNvSpPr>
            <a:spLocks noGrp="1"/>
          </p:cNvSpPr>
          <p:nvPr>
            <p:ph type="title"/>
          </p:nvPr>
        </p:nvSpPr>
        <p:spPr>
          <a:xfrm>
            <a:off x="658810" y="657225"/>
            <a:ext cx="5713415" cy="532800"/>
          </a:xfrm>
        </p:spPr>
        <p:txBody>
          <a:bodyPr/>
          <a:lstStyle/>
          <a:p>
            <a:r>
              <a:rPr lang="en-GB" sz="3200" b="1" dirty="0">
                <a:latin typeface="Aptos" panose="020B0004020202020204" pitchFamily="34" charset="0"/>
              </a:rPr>
              <a:t>Idea six: Commercial District</a:t>
            </a:r>
          </a:p>
        </p:txBody>
      </p:sp>
      <p:sp>
        <p:nvSpPr>
          <p:cNvPr id="6" name="Subtitle 5">
            <a:extLst>
              <a:ext uri="{FF2B5EF4-FFF2-40B4-BE49-F238E27FC236}">
                <a16:creationId xmlns:a16="http://schemas.microsoft.com/office/drawing/2014/main" id="{AD984021-26D5-92FB-4C6B-7C6E9C29F3D9}"/>
              </a:ext>
            </a:extLst>
          </p:cNvPr>
          <p:cNvSpPr>
            <a:spLocks noGrp="1"/>
          </p:cNvSpPr>
          <p:nvPr>
            <p:ph type="subTitle" idx="1"/>
          </p:nvPr>
        </p:nvSpPr>
        <p:spPr>
          <a:xfrm>
            <a:off x="658810" y="1306800"/>
            <a:ext cx="5284789" cy="246221"/>
          </a:xfrm>
        </p:spPr>
        <p:txBody>
          <a:bodyPr/>
          <a:lstStyle/>
          <a:p>
            <a:r>
              <a:rPr lang="en-GB" sz="2000" dirty="0">
                <a:solidFill>
                  <a:srgbClr val="4BA046"/>
                </a:solidFill>
                <a:latin typeface="Aptos" panose="020B0004020202020204" pitchFamily="34" charset="0"/>
              </a:rPr>
              <a:t>Modern.</a:t>
            </a:r>
            <a:br>
              <a:rPr lang="en-GB" sz="2000" dirty="0">
                <a:solidFill>
                  <a:srgbClr val="4BA046"/>
                </a:solidFill>
                <a:latin typeface="Aptos" panose="020B0004020202020204" pitchFamily="34" charset="0"/>
              </a:rPr>
            </a:br>
            <a:r>
              <a:rPr lang="en-GB" sz="2000" dirty="0">
                <a:solidFill>
                  <a:srgbClr val="4BA046"/>
                </a:solidFill>
                <a:latin typeface="Aptos" panose="020B0004020202020204" pitchFamily="34" charset="0"/>
              </a:rPr>
              <a:t>Net zero.</a:t>
            </a:r>
            <a:br>
              <a:rPr lang="en-GB" sz="2000" dirty="0">
                <a:solidFill>
                  <a:srgbClr val="4BA046"/>
                </a:solidFill>
                <a:latin typeface="Aptos" panose="020B0004020202020204" pitchFamily="34" charset="0"/>
              </a:rPr>
            </a:br>
            <a:r>
              <a:rPr lang="en-GB" sz="2000" dirty="0">
                <a:solidFill>
                  <a:srgbClr val="4BA046"/>
                </a:solidFill>
                <a:latin typeface="Aptos" panose="020B0004020202020204" pitchFamily="34" charset="0"/>
              </a:rPr>
              <a:t>The commercial heart of the East Midlands.</a:t>
            </a:r>
          </a:p>
        </p:txBody>
      </p:sp>
      <p:sp>
        <p:nvSpPr>
          <p:cNvPr id="8" name="Text Placeholder 7">
            <a:extLst>
              <a:ext uri="{FF2B5EF4-FFF2-40B4-BE49-F238E27FC236}">
                <a16:creationId xmlns:a16="http://schemas.microsoft.com/office/drawing/2014/main" id="{989A526B-7018-0538-1656-F0470758DF77}"/>
              </a:ext>
            </a:extLst>
          </p:cNvPr>
          <p:cNvSpPr>
            <a:spLocks noGrp="1"/>
          </p:cNvSpPr>
          <p:nvPr>
            <p:ph type="body" sz="quarter" idx="25"/>
          </p:nvPr>
        </p:nvSpPr>
        <p:spPr>
          <a:xfrm>
            <a:off x="658811" y="2453322"/>
            <a:ext cx="5486399" cy="4103141"/>
          </a:xfrm>
        </p:spPr>
        <p:txBody>
          <a:bodyPr/>
          <a:lstStyle/>
          <a:p>
            <a:pPr marL="0" indent="0">
              <a:buNone/>
            </a:pPr>
            <a:r>
              <a:rPr lang="en-GB" sz="1900" b="1">
                <a:latin typeface="Aptos" panose="020B0004020202020204" pitchFamily="34" charset="0"/>
              </a:rPr>
              <a:t>What: </a:t>
            </a:r>
            <a:r>
              <a:rPr lang="en-GB" sz="1900">
                <a:latin typeface="Aptos" panose="020B0004020202020204" pitchFamily="34" charset="0"/>
              </a:rPr>
              <a:t>A transformative programme to create a coherent, high-quality business district for the city – centred on Broad Marsh, Southside and the Canal Innovation Corridor.</a:t>
            </a:r>
            <a:br>
              <a:rPr lang="en-GB" sz="1900">
                <a:latin typeface="Aptos" panose="020B0004020202020204" pitchFamily="34" charset="0"/>
              </a:rPr>
            </a:br>
            <a:br>
              <a:rPr lang="en-GB" sz="1900">
                <a:latin typeface="Aptos" panose="020B0004020202020204" pitchFamily="34" charset="0"/>
              </a:rPr>
            </a:br>
            <a:r>
              <a:rPr lang="en-GB" sz="1900" b="1">
                <a:latin typeface="Aptos" panose="020B0004020202020204" pitchFamily="34" charset="0"/>
              </a:rPr>
              <a:t>Why: </a:t>
            </a:r>
            <a:r>
              <a:rPr lang="en-GB" sz="1900">
                <a:latin typeface="Aptos" panose="020B0004020202020204" pitchFamily="34" charset="0"/>
              </a:rPr>
              <a:t>There is clear unmet demand in Nottingham for Grade A office space, and also opportunities that can be created by better-clustering businesses.</a:t>
            </a:r>
            <a:br>
              <a:rPr lang="en-GB" sz="1900">
                <a:latin typeface="Aptos" panose="020B0004020202020204" pitchFamily="34" charset="0"/>
              </a:rPr>
            </a:br>
            <a:br>
              <a:rPr lang="en-GB" sz="1900">
                <a:latin typeface="Aptos" panose="020B0004020202020204" pitchFamily="34" charset="0"/>
              </a:rPr>
            </a:br>
            <a:r>
              <a:rPr lang="en-GB" sz="1900" b="1">
                <a:latin typeface="Aptos" panose="020B0004020202020204" pitchFamily="34" charset="0"/>
              </a:rPr>
              <a:t>By 2030 </a:t>
            </a:r>
            <a:r>
              <a:rPr lang="en-GB" sz="1900">
                <a:latin typeface="Aptos" panose="020B0004020202020204" pitchFamily="34" charset="0"/>
              </a:rPr>
              <a:t>we will have identified key sites and worked with promoters to bring forward a coordinated pipeline. </a:t>
            </a:r>
            <a:r>
              <a:rPr lang="en-GB" sz="1900" b="1">
                <a:latin typeface="Aptos" panose="020B0004020202020204" pitchFamily="34" charset="0"/>
              </a:rPr>
              <a:t>By 2050 </a:t>
            </a:r>
            <a:r>
              <a:rPr lang="en-GB" sz="1900">
                <a:latin typeface="Aptos" panose="020B0004020202020204" pitchFamily="34" charset="0"/>
              </a:rPr>
              <a:t>we will have fully built-out the Commercial District, tying it in to other Bold Ideas such as the Green Grid.</a:t>
            </a:r>
          </a:p>
        </p:txBody>
      </p:sp>
      <p:sp>
        <p:nvSpPr>
          <p:cNvPr id="2" name="Subtitle 5">
            <a:extLst>
              <a:ext uri="{FF2B5EF4-FFF2-40B4-BE49-F238E27FC236}">
                <a16:creationId xmlns:a16="http://schemas.microsoft.com/office/drawing/2014/main" id="{40978231-5DE2-6246-DFC2-70269A6D078D}"/>
              </a:ext>
            </a:extLst>
          </p:cNvPr>
          <p:cNvSpPr txBox="1">
            <a:spLocks/>
          </p:cNvSpPr>
          <p:nvPr/>
        </p:nvSpPr>
        <p:spPr>
          <a:xfrm>
            <a:off x="220660" y="160278"/>
            <a:ext cx="1036640" cy="2462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spcAft>
                <a:spcPts val="900"/>
              </a:spcAft>
              <a:buFont typeface="Times New Roman" panose="02020603050405020304" pitchFamily="18"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0"/>
              </a:spcBef>
              <a:spcAft>
                <a:spcPts val="9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j-lt"/>
                <a:ea typeface="+mn-ea"/>
                <a:cs typeface="Arial" panose="020B0604020202020204" pitchFamily="34" charset="0"/>
              </a:defRPr>
            </a:lvl4pPr>
            <a:lvl5pPr marL="1828800" indent="0" algn="ctr" defTabSz="914400" rtl="0" eaLnBrk="1" latinLnBrk="0" hangingPunct="1">
              <a:lnSpc>
                <a:spcPct val="1000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900"/>
              </a:spcAft>
              <a:buFont typeface="Arial" panose="020B0604020202020204" pitchFamily="34" charset="0"/>
              <a:buNone/>
              <a:defRPr sz="1600" b="1" kern="1200">
                <a:solidFill>
                  <a:schemeClr val="tx2"/>
                </a:solidFill>
                <a:latin typeface="Arial" panose="020B0604020202020204" pitchFamily="34" charset="0"/>
                <a:ea typeface="+mn-ea"/>
                <a:cs typeface="Arial" panose="020B0604020202020204" pitchFamily="34" charset="0"/>
              </a:defRPr>
            </a:lvl7pPr>
            <a:lvl8pPr marL="32004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8pPr>
            <a:lvl9pPr marL="3657600" indent="0" algn="ctr" defTabSz="914400" rtl="0" eaLnBrk="1" latinLnBrk="0" hangingPunct="1">
              <a:lnSpc>
                <a:spcPts val="14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9pPr>
          </a:lstStyle>
          <a:p>
            <a:r>
              <a:rPr lang="en-GB" sz="2000">
                <a:solidFill>
                  <a:srgbClr val="4BA046"/>
                </a:solidFill>
                <a:latin typeface="Aptos" panose="020B0004020202020204" pitchFamily="34" charset="0"/>
              </a:rPr>
              <a:t>HEART</a:t>
            </a:r>
          </a:p>
        </p:txBody>
      </p:sp>
      <p:pic>
        <p:nvPicPr>
          <p:cNvPr id="7" name="Picture 6">
            <a:extLst>
              <a:ext uri="{FF2B5EF4-FFF2-40B4-BE49-F238E27FC236}">
                <a16:creationId xmlns:a16="http://schemas.microsoft.com/office/drawing/2014/main" id="{932077E0-AFFE-6EC3-8B58-20A7F1715646}"/>
              </a:ext>
            </a:extLst>
          </p:cNvPr>
          <p:cNvPicPr>
            <a:picLocks noChangeAspect="1"/>
          </p:cNvPicPr>
          <p:nvPr/>
        </p:nvPicPr>
        <p:blipFill>
          <a:blip r:embed="rId2">
            <a:extLst>
              <a:ext uri="{28A0092B-C50C-407E-A947-70E740481C1C}">
                <a14:useLocalDpi xmlns:a14="http://schemas.microsoft.com/office/drawing/2010/main" val="0"/>
              </a:ext>
            </a:extLst>
          </a:blip>
          <a:srcRect l="25462" r="20798"/>
          <a:stretch>
            <a:fillRect/>
          </a:stretch>
        </p:blipFill>
        <p:spPr>
          <a:xfrm>
            <a:off x="6705600" y="0"/>
            <a:ext cx="5486399" cy="6858000"/>
          </a:xfrm>
          <a:prstGeom prst="rect">
            <a:avLst/>
          </a:prstGeom>
        </p:spPr>
      </p:pic>
    </p:spTree>
    <p:extLst>
      <p:ext uri="{BB962C8B-B14F-4D97-AF65-F5344CB8AC3E}">
        <p14:creationId xmlns:p14="http://schemas.microsoft.com/office/powerpoint/2010/main" val="4050677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B5A6E-05E2-0CE9-E917-46E38509A20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8B2EB4C-DA39-FA37-02DA-4E8A294E6B82}"/>
              </a:ext>
            </a:extLst>
          </p:cNvPr>
          <p:cNvSpPr>
            <a:spLocks noGrp="1"/>
          </p:cNvSpPr>
          <p:nvPr>
            <p:ph type="title"/>
          </p:nvPr>
        </p:nvSpPr>
        <p:spPr>
          <a:xfrm>
            <a:off x="658810" y="657225"/>
            <a:ext cx="6299774" cy="532800"/>
          </a:xfrm>
        </p:spPr>
        <p:txBody>
          <a:bodyPr/>
          <a:lstStyle/>
          <a:p>
            <a:r>
              <a:rPr lang="en-GB" sz="3000" b="1" dirty="0">
                <a:latin typeface="Aptos" panose="020B0004020202020204" pitchFamily="34" charset="0"/>
              </a:rPr>
              <a:t>Idea seven: Small Business Innovation</a:t>
            </a:r>
          </a:p>
        </p:txBody>
      </p:sp>
      <p:sp>
        <p:nvSpPr>
          <p:cNvPr id="6" name="Subtitle 5">
            <a:extLst>
              <a:ext uri="{FF2B5EF4-FFF2-40B4-BE49-F238E27FC236}">
                <a16:creationId xmlns:a16="http://schemas.microsoft.com/office/drawing/2014/main" id="{13CFF1D2-4AAE-B810-8F77-7763C9F79B50}"/>
              </a:ext>
            </a:extLst>
          </p:cNvPr>
          <p:cNvSpPr>
            <a:spLocks noGrp="1"/>
          </p:cNvSpPr>
          <p:nvPr>
            <p:ph type="subTitle" idx="1"/>
          </p:nvPr>
        </p:nvSpPr>
        <p:spPr>
          <a:xfrm>
            <a:off x="658810" y="1830149"/>
            <a:ext cx="5284789" cy="246221"/>
          </a:xfrm>
        </p:spPr>
        <p:txBody>
          <a:bodyPr/>
          <a:lstStyle/>
          <a:p>
            <a:r>
              <a:rPr lang="en-GB" sz="1800" dirty="0">
                <a:solidFill>
                  <a:srgbClr val="4BA046"/>
                </a:solidFill>
                <a:latin typeface="Aptos" panose="020B0004020202020204" pitchFamily="34" charset="0"/>
              </a:rPr>
              <a:t>Celebrated independents.</a:t>
            </a:r>
            <a:br>
              <a:rPr lang="en-GB" sz="1800" dirty="0">
                <a:solidFill>
                  <a:srgbClr val="4BA046"/>
                </a:solidFill>
                <a:latin typeface="Aptos" panose="020B0004020202020204" pitchFamily="34" charset="0"/>
              </a:rPr>
            </a:br>
            <a:r>
              <a:rPr lang="en-GB" sz="1800" dirty="0">
                <a:solidFill>
                  <a:srgbClr val="4BA046"/>
                </a:solidFill>
                <a:latin typeface="Aptos" panose="020B0004020202020204" pitchFamily="34" charset="0"/>
              </a:rPr>
              <a:t>Champions of creativity.</a:t>
            </a:r>
            <a:br>
              <a:rPr lang="en-GB" sz="1800" dirty="0">
                <a:solidFill>
                  <a:srgbClr val="4BA046"/>
                </a:solidFill>
                <a:latin typeface="Aptos" panose="020B0004020202020204" pitchFamily="34" charset="0"/>
              </a:rPr>
            </a:br>
            <a:r>
              <a:rPr lang="en-GB" sz="1800" dirty="0">
                <a:solidFill>
                  <a:srgbClr val="4BA046"/>
                </a:solidFill>
                <a:latin typeface="Aptos" panose="020B0004020202020204" pitchFamily="34" charset="0"/>
              </a:rPr>
              <a:t>A world-leading hub.</a:t>
            </a:r>
          </a:p>
        </p:txBody>
      </p:sp>
      <p:sp>
        <p:nvSpPr>
          <p:cNvPr id="8" name="Text Placeholder 7">
            <a:extLst>
              <a:ext uri="{FF2B5EF4-FFF2-40B4-BE49-F238E27FC236}">
                <a16:creationId xmlns:a16="http://schemas.microsoft.com/office/drawing/2014/main" id="{18BEBEC2-0C7E-E0DE-381B-4E82EDD874D4}"/>
              </a:ext>
            </a:extLst>
          </p:cNvPr>
          <p:cNvSpPr>
            <a:spLocks noGrp="1"/>
          </p:cNvSpPr>
          <p:nvPr>
            <p:ph type="body" sz="quarter" idx="25"/>
          </p:nvPr>
        </p:nvSpPr>
        <p:spPr>
          <a:xfrm>
            <a:off x="658811" y="2736786"/>
            <a:ext cx="5561014" cy="4103141"/>
          </a:xfrm>
        </p:spPr>
        <p:txBody>
          <a:bodyPr/>
          <a:lstStyle/>
          <a:p>
            <a:pPr marL="0" indent="0">
              <a:buNone/>
            </a:pPr>
            <a:r>
              <a:rPr lang="en-GB" sz="1800" b="1" dirty="0">
                <a:latin typeface="Aptos" panose="020B0004020202020204" pitchFamily="34" charset="0"/>
              </a:rPr>
              <a:t>What: </a:t>
            </a:r>
            <a:r>
              <a:rPr lang="en-GB" sz="1800" dirty="0">
                <a:latin typeface="Aptos" panose="020B0004020202020204" pitchFamily="34" charset="0"/>
              </a:rPr>
              <a:t>Creation of a dedicated Centre for Small Business Innovation – a global champion for innovation in the sector combining research, enterprise support, design thinking and networks.</a:t>
            </a:r>
            <a:br>
              <a:rPr lang="en-GB" sz="1800" dirty="0">
                <a:latin typeface="Aptos" panose="020B0004020202020204" pitchFamily="34" charset="0"/>
              </a:rPr>
            </a:br>
            <a:br>
              <a:rPr lang="en-GB" sz="1800" dirty="0">
                <a:latin typeface="Aptos" panose="020B0004020202020204" pitchFamily="34" charset="0"/>
              </a:rPr>
            </a:br>
            <a:r>
              <a:rPr lang="en-GB" sz="1800" b="1" dirty="0">
                <a:latin typeface="Aptos" panose="020B0004020202020204" pitchFamily="34" charset="0"/>
              </a:rPr>
              <a:t>Why: </a:t>
            </a:r>
            <a:r>
              <a:rPr lang="en-GB" sz="1800" dirty="0">
                <a:latin typeface="Aptos" panose="020B0004020202020204" pitchFamily="34" charset="0"/>
              </a:rPr>
              <a:t>Nottingham is one of the UK’s strongest creative and digital economies. Opportunities in these sectors will drive many of our key opportunities for growth, and this could be a global beacon.</a:t>
            </a:r>
            <a:br>
              <a:rPr lang="en-GB" sz="1800" dirty="0">
                <a:latin typeface="Aptos" panose="020B0004020202020204" pitchFamily="34" charset="0"/>
              </a:rPr>
            </a:br>
            <a:br>
              <a:rPr lang="en-GB" sz="1800" dirty="0">
                <a:latin typeface="Aptos" panose="020B0004020202020204" pitchFamily="34" charset="0"/>
              </a:rPr>
            </a:br>
            <a:r>
              <a:rPr lang="en-GB" sz="1800" b="1" dirty="0">
                <a:latin typeface="Aptos" panose="020B0004020202020204" pitchFamily="34" charset="0"/>
              </a:rPr>
              <a:t>By 2030 </a:t>
            </a:r>
            <a:r>
              <a:rPr lang="en-GB" sz="1800" dirty="0">
                <a:latin typeface="Aptos" panose="020B0004020202020204" pitchFamily="34" charset="0"/>
              </a:rPr>
              <a:t>we will have established a business case and delivery approach, with initial support programmes already in place. </a:t>
            </a:r>
            <a:r>
              <a:rPr lang="en-GB" sz="1800" b="1" dirty="0">
                <a:latin typeface="Aptos" panose="020B0004020202020204" pitchFamily="34" charset="0"/>
              </a:rPr>
              <a:t>By 2050, </a:t>
            </a:r>
            <a:r>
              <a:rPr lang="en-GB" sz="1800" dirty="0">
                <a:latin typeface="Aptos" panose="020B0004020202020204" pitchFamily="34" charset="0"/>
              </a:rPr>
              <a:t>Nottingham’s independents will be flourishing.</a:t>
            </a:r>
          </a:p>
        </p:txBody>
      </p:sp>
      <p:sp>
        <p:nvSpPr>
          <p:cNvPr id="2" name="Subtitle 5">
            <a:extLst>
              <a:ext uri="{FF2B5EF4-FFF2-40B4-BE49-F238E27FC236}">
                <a16:creationId xmlns:a16="http://schemas.microsoft.com/office/drawing/2014/main" id="{1AE21B6E-8676-2CF2-A6CE-AF421A74FE6D}"/>
              </a:ext>
            </a:extLst>
          </p:cNvPr>
          <p:cNvSpPr txBox="1">
            <a:spLocks/>
          </p:cNvSpPr>
          <p:nvPr/>
        </p:nvSpPr>
        <p:spPr>
          <a:xfrm>
            <a:off x="220660" y="160278"/>
            <a:ext cx="1036640" cy="2462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spcAft>
                <a:spcPts val="900"/>
              </a:spcAft>
              <a:buFont typeface="Times New Roman" panose="02020603050405020304" pitchFamily="18"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0"/>
              </a:spcBef>
              <a:spcAft>
                <a:spcPts val="9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j-lt"/>
                <a:ea typeface="+mn-ea"/>
                <a:cs typeface="Arial" panose="020B0604020202020204" pitchFamily="34" charset="0"/>
              </a:defRPr>
            </a:lvl4pPr>
            <a:lvl5pPr marL="1828800" indent="0" algn="ctr" defTabSz="914400" rtl="0" eaLnBrk="1" latinLnBrk="0" hangingPunct="1">
              <a:lnSpc>
                <a:spcPct val="1000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900"/>
              </a:spcAft>
              <a:buFont typeface="Arial" panose="020B0604020202020204" pitchFamily="34" charset="0"/>
              <a:buNone/>
              <a:defRPr sz="1600" b="1" kern="1200">
                <a:solidFill>
                  <a:schemeClr val="tx2"/>
                </a:solidFill>
                <a:latin typeface="Arial" panose="020B0604020202020204" pitchFamily="34" charset="0"/>
                <a:ea typeface="+mn-ea"/>
                <a:cs typeface="Arial" panose="020B0604020202020204" pitchFamily="34" charset="0"/>
              </a:defRPr>
            </a:lvl7pPr>
            <a:lvl8pPr marL="32004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8pPr>
            <a:lvl9pPr marL="3657600" indent="0" algn="ctr" defTabSz="914400" rtl="0" eaLnBrk="1" latinLnBrk="0" hangingPunct="1">
              <a:lnSpc>
                <a:spcPts val="14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9pPr>
          </a:lstStyle>
          <a:p>
            <a:r>
              <a:rPr lang="en-GB" sz="2000">
                <a:solidFill>
                  <a:srgbClr val="4BA046"/>
                </a:solidFill>
                <a:latin typeface="Aptos" panose="020B0004020202020204" pitchFamily="34" charset="0"/>
              </a:rPr>
              <a:t>HEART</a:t>
            </a:r>
          </a:p>
        </p:txBody>
      </p:sp>
      <p:pic>
        <p:nvPicPr>
          <p:cNvPr id="4" name="Picture 3">
            <a:extLst>
              <a:ext uri="{FF2B5EF4-FFF2-40B4-BE49-F238E27FC236}">
                <a16:creationId xmlns:a16="http://schemas.microsoft.com/office/drawing/2014/main" id="{242B22A4-2B32-877D-374B-820C3ED8CDD7}"/>
              </a:ext>
            </a:extLst>
          </p:cNvPr>
          <p:cNvPicPr>
            <a:picLocks noChangeAspect="1"/>
          </p:cNvPicPr>
          <p:nvPr/>
        </p:nvPicPr>
        <p:blipFill>
          <a:blip r:embed="rId2">
            <a:extLst>
              <a:ext uri="{28A0092B-C50C-407E-A947-70E740481C1C}">
                <a14:useLocalDpi xmlns:a14="http://schemas.microsoft.com/office/drawing/2010/main" val="0"/>
              </a:ext>
            </a:extLst>
          </a:blip>
          <a:srcRect l="14464" r="30225"/>
          <a:stretch>
            <a:fillRect/>
          </a:stretch>
        </p:blipFill>
        <p:spPr>
          <a:xfrm>
            <a:off x="7134225" y="0"/>
            <a:ext cx="5057775" cy="6858000"/>
          </a:xfrm>
          <a:prstGeom prst="rect">
            <a:avLst/>
          </a:prstGeom>
        </p:spPr>
      </p:pic>
    </p:spTree>
    <p:extLst>
      <p:ext uri="{BB962C8B-B14F-4D97-AF65-F5344CB8AC3E}">
        <p14:creationId xmlns:p14="http://schemas.microsoft.com/office/powerpoint/2010/main" val="1586197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13254-2E60-FEC2-2EAD-BD8EE6892C3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E4377E1-D91A-D935-24D3-916E67AA7AA0}"/>
              </a:ext>
            </a:extLst>
          </p:cNvPr>
          <p:cNvSpPr>
            <a:spLocks noGrp="1"/>
          </p:cNvSpPr>
          <p:nvPr>
            <p:ph type="title"/>
          </p:nvPr>
        </p:nvSpPr>
        <p:spPr>
          <a:xfrm>
            <a:off x="658810" y="657225"/>
            <a:ext cx="5713415" cy="532800"/>
          </a:xfrm>
        </p:spPr>
        <p:txBody>
          <a:bodyPr/>
          <a:lstStyle/>
          <a:p>
            <a:r>
              <a:rPr lang="en-GB" sz="3000" b="1" dirty="0">
                <a:latin typeface="Aptos" panose="020B0004020202020204" pitchFamily="34" charset="0"/>
              </a:rPr>
              <a:t>Idea eight: The Sports Corridor</a:t>
            </a:r>
          </a:p>
        </p:txBody>
      </p:sp>
      <p:sp>
        <p:nvSpPr>
          <p:cNvPr id="6" name="Subtitle 5">
            <a:extLst>
              <a:ext uri="{FF2B5EF4-FFF2-40B4-BE49-F238E27FC236}">
                <a16:creationId xmlns:a16="http://schemas.microsoft.com/office/drawing/2014/main" id="{F8F6FFF7-DDE5-61B7-C810-EF2023992E33}"/>
              </a:ext>
            </a:extLst>
          </p:cNvPr>
          <p:cNvSpPr>
            <a:spLocks noGrp="1"/>
          </p:cNvSpPr>
          <p:nvPr>
            <p:ph type="subTitle" idx="1"/>
          </p:nvPr>
        </p:nvSpPr>
        <p:spPr>
          <a:xfrm>
            <a:off x="658810" y="1306800"/>
            <a:ext cx="5284789" cy="246221"/>
          </a:xfrm>
        </p:spPr>
        <p:txBody>
          <a:bodyPr/>
          <a:lstStyle/>
          <a:p>
            <a:r>
              <a:rPr lang="en-GB" sz="1800" dirty="0">
                <a:solidFill>
                  <a:srgbClr val="4BA046"/>
                </a:solidFill>
                <a:latin typeface="Aptos" panose="020B0004020202020204" pitchFamily="34" charset="0"/>
              </a:rPr>
              <a:t>Elite sport.</a:t>
            </a:r>
            <a:br>
              <a:rPr lang="en-GB" sz="1800" dirty="0">
                <a:solidFill>
                  <a:srgbClr val="4BA046"/>
                </a:solidFill>
                <a:latin typeface="Aptos" panose="020B0004020202020204" pitchFamily="34" charset="0"/>
              </a:rPr>
            </a:br>
            <a:r>
              <a:rPr lang="en-GB" sz="1800" dirty="0">
                <a:solidFill>
                  <a:srgbClr val="4BA046"/>
                </a:solidFill>
                <a:latin typeface="Aptos" panose="020B0004020202020204" pitchFamily="34" charset="0"/>
              </a:rPr>
              <a:t>Healthy lifestyles.</a:t>
            </a:r>
            <a:br>
              <a:rPr lang="en-GB" sz="1800" dirty="0">
                <a:solidFill>
                  <a:srgbClr val="4BA046"/>
                </a:solidFill>
                <a:latin typeface="Aptos" panose="020B0004020202020204" pitchFamily="34" charset="0"/>
              </a:rPr>
            </a:br>
            <a:r>
              <a:rPr lang="en-GB" sz="1800" dirty="0">
                <a:solidFill>
                  <a:srgbClr val="4BA046"/>
                </a:solidFill>
                <a:latin typeface="Aptos" panose="020B0004020202020204" pitchFamily="34" charset="0"/>
              </a:rPr>
              <a:t>Play and movement.</a:t>
            </a:r>
          </a:p>
        </p:txBody>
      </p:sp>
      <p:sp>
        <p:nvSpPr>
          <p:cNvPr id="8" name="Text Placeholder 7">
            <a:extLst>
              <a:ext uri="{FF2B5EF4-FFF2-40B4-BE49-F238E27FC236}">
                <a16:creationId xmlns:a16="http://schemas.microsoft.com/office/drawing/2014/main" id="{C1EB4BEC-D82C-9D8D-E421-1697E52BBA33}"/>
              </a:ext>
            </a:extLst>
          </p:cNvPr>
          <p:cNvSpPr>
            <a:spLocks noGrp="1"/>
          </p:cNvSpPr>
          <p:nvPr>
            <p:ph type="body" sz="quarter" idx="25"/>
          </p:nvPr>
        </p:nvSpPr>
        <p:spPr>
          <a:xfrm>
            <a:off x="658811" y="2453322"/>
            <a:ext cx="5486399" cy="4103141"/>
          </a:xfrm>
        </p:spPr>
        <p:txBody>
          <a:bodyPr/>
          <a:lstStyle/>
          <a:p>
            <a:pPr marL="0" indent="0">
              <a:buNone/>
            </a:pPr>
            <a:r>
              <a:rPr lang="en-GB" sz="1900" b="1">
                <a:latin typeface="Aptos" panose="020B0004020202020204" pitchFamily="34" charset="0"/>
              </a:rPr>
              <a:t>What: </a:t>
            </a:r>
            <a:r>
              <a:rPr lang="en-GB" sz="1900">
                <a:latin typeface="Aptos" panose="020B0004020202020204" pitchFamily="34" charset="0"/>
              </a:rPr>
              <a:t>A coherent, high-quality urban district linking the city’s sports assets into the wider sporting cluster across southern Nottinghamshire. As well as promoting sport, streets and spaces will be designed around promoting healthy lifestyles.</a:t>
            </a:r>
          </a:p>
          <a:p>
            <a:pPr marL="0" indent="0">
              <a:buNone/>
            </a:pPr>
            <a:br>
              <a:rPr lang="en-GB" sz="1900">
                <a:latin typeface="Aptos" panose="020B0004020202020204" pitchFamily="34" charset="0"/>
              </a:rPr>
            </a:br>
            <a:r>
              <a:rPr lang="en-GB" sz="1900" b="1">
                <a:latin typeface="Aptos" panose="020B0004020202020204" pitchFamily="34" charset="0"/>
              </a:rPr>
              <a:t>Why: </a:t>
            </a:r>
            <a:r>
              <a:rPr lang="en-GB" sz="1900">
                <a:latin typeface="Aptos" panose="020B0004020202020204" pitchFamily="34" charset="0"/>
              </a:rPr>
              <a:t>Nottingham has world-class sporting DNA, but its assets are not clearly connected. </a:t>
            </a:r>
            <a:br>
              <a:rPr lang="en-GB" sz="1900">
                <a:latin typeface="Aptos" panose="020B0004020202020204" pitchFamily="34" charset="0"/>
              </a:rPr>
            </a:br>
            <a:br>
              <a:rPr lang="en-GB" sz="1900">
                <a:latin typeface="Aptos" panose="020B0004020202020204" pitchFamily="34" charset="0"/>
              </a:rPr>
            </a:br>
            <a:r>
              <a:rPr lang="en-GB" sz="1900" b="1">
                <a:latin typeface="Aptos" panose="020B0004020202020204" pitchFamily="34" charset="0"/>
              </a:rPr>
              <a:t>By 2030 </a:t>
            </a:r>
            <a:r>
              <a:rPr lang="en-GB" sz="1900">
                <a:latin typeface="Aptos" panose="020B0004020202020204" pitchFamily="34" charset="0"/>
              </a:rPr>
              <a:t>we will have developed active travel links and gateways along London Road. </a:t>
            </a:r>
            <a:r>
              <a:rPr lang="en-GB" sz="1900" b="1">
                <a:latin typeface="Aptos" panose="020B0004020202020204" pitchFamily="34" charset="0"/>
              </a:rPr>
              <a:t>By 2050 </a:t>
            </a:r>
            <a:r>
              <a:rPr lang="en-GB" sz="1900">
                <a:latin typeface="Aptos" panose="020B0004020202020204" pitchFamily="34" charset="0"/>
              </a:rPr>
              <a:t>we will have implemented programmes that ensure Nottingham is recognised as a globally significant sporting city, both for residents and visitors.</a:t>
            </a:r>
          </a:p>
        </p:txBody>
      </p:sp>
      <p:sp>
        <p:nvSpPr>
          <p:cNvPr id="2" name="Subtitle 5">
            <a:extLst>
              <a:ext uri="{FF2B5EF4-FFF2-40B4-BE49-F238E27FC236}">
                <a16:creationId xmlns:a16="http://schemas.microsoft.com/office/drawing/2014/main" id="{632FAA0C-0557-4DE1-5ED0-8225B18218FB}"/>
              </a:ext>
            </a:extLst>
          </p:cNvPr>
          <p:cNvSpPr txBox="1">
            <a:spLocks/>
          </p:cNvSpPr>
          <p:nvPr/>
        </p:nvSpPr>
        <p:spPr>
          <a:xfrm>
            <a:off x="220660" y="160278"/>
            <a:ext cx="1036640" cy="2462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spcAft>
                <a:spcPts val="900"/>
              </a:spcAft>
              <a:buFont typeface="Times New Roman" panose="02020603050405020304" pitchFamily="18"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0"/>
              </a:spcBef>
              <a:spcAft>
                <a:spcPts val="9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j-lt"/>
                <a:ea typeface="+mn-ea"/>
                <a:cs typeface="Arial" panose="020B0604020202020204" pitchFamily="34" charset="0"/>
              </a:defRPr>
            </a:lvl4pPr>
            <a:lvl5pPr marL="1828800" indent="0" algn="ctr" defTabSz="914400" rtl="0" eaLnBrk="1" latinLnBrk="0" hangingPunct="1">
              <a:lnSpc>
                <a:spcPct val="1000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900"/>
              </a:spcAft>
              <a:buFont typeface="Arial" panose="020B0604020202020204" pitchFamily="34" charset="0"/>
              <a:buNone/>
              <a:defRPr sz="1600" b="1" kern="1200">
                <a:solidFill>
                  <a:schemeClr val="tx2"/>
                </a:solidFill>
                <a:latin typeface="Arial" panose="020B0604020202020204" pitchFamily="34" charset="0"/>
                <a:ea typeface="+mn-ea"/>
                <a:cs typeface="Arial" panose="020B0604020202020204" pitchFamily="34" charset="0"/>
              </a:defRPr>
            </a:lvl7pPr>
            <a:lvl8pPr marL="32004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8pPr>
            <a:lvl9pPr marL="3657600" indent="0" algn="ctr" defTabSz="914400" rtl="0" eaLnBrk="1" latinLnBrk="0" hangingPunct="1">
              <a:lnSpc>
                <a:spcPts val="14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9pPr>
          </a:lstStyle>
          <a:p>
            <a:r>
              <a:rPr lang="en-GB" sz="2000">
                <a:solidFill>
                  <a:srgbClr val="4BA046"/>
                </a:solidFill>
                <a:latin typeface="Aptos" panose="020B0004020202020204" pitchFamily="34" charset="0"/>
              </a:rPr>
              <a:t>HOST</a:t>
            </a:r>
          </a:p>
        </p:txBody>
      </p:sp>
      <p:pic>
        <p:nvPicPr>
          <p:cNvPr id="1026" name="Picture 2" descr="The Nottinghamshire towns and villages welcoming Tour of Britain revealed -  Nottinghamshire Live">
            <a:extLst>
              <a:ext uri="{FF2B5EF4-FFF2-40B4-BE49-F238E27FC236}">
                <a16:creationId xmlns:a16="http://schemas.microsoft.com/office/drawing/2014/main" id="{D6DA416E-9AA0-BF12-1ED1-7978E852FB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69" r="33538"/>
          <a:stretch>
            <a:fillRect/>
          </a:stretch>
        </p:blipFill>
        <p:spPr bwMode="auto">
          <a:xfrm>
            <a:off x="6610353" y="0"/>
            <a:ext cx="55816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705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C8491-51AA-1CF3-F331-407608A22CD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CCEEAFC-1741-63B1-0501-B83B176F492D}"/>
              </a:ext>
            </a:extLst>
          </p:cNvPr>
          <p:cNvSpPr>
            <a:spLocks noGrp="1"/>
          </p:cNvSpPr>
          <p:nvPr>
            <p:ph type="title"/>
          </p:nvPr>
        </p:nvSpPr>
        <p:spPr>
          <a:xfrm>
            <a:off x="658810" y="657225"/>
            <a:ext cx="5713415" cy="532800"/>
          </a:xfrm>
        </p:spPr>
        <p:txBody>
          <a:bodyPr/>
          <a:lstStyle/>
          <a:p>
            <a:r>
              <a:rPr lang="en-GB" sz="3000" b="1" dirty="0">
                <a:latin typeface="Aptos" panose="020B0004020202020204" pitchFamily="34" charset="0"/>
              </a:rPr>
              <a:t>Idea nine: The Independent Mile</a:t>
            </a:r>
          </a:p>
        </p:txBody>
      </p:sp>
      <p:sp>
        <p:nvSpPr>
          <p:cNvPr id="6" name="Subtitle 5">
            <a:extLst>
              <a:ext uri="{FF2B5EF4-FFF2-40B4-BE49-F238E27FC236}">
                <a16:creationId xmlns:a16="http://schemas.microsoft.com/office/drawing/2014/main" id="{9DE8743D-81C5-5C2B-16EF-5AFCBE4F103B}"/>
              </a:ext>
            </a:extLst>
          </p:cNvPr>
          <p:cNvSpPr>
            <a:spLocks noGrp="1"/>
          </p:cNvSpPr>
          <p:nvPr>
            <p:ph type="subTitle" idx="1"/>
          </p:nvPr>
        </p:nvSpPr>
        <p:spPr>
          <a:xfrm>
            <a:off x="658810" y="1306800"/>
            <a:ext cx="5284789" cy="246221"/>
          </a:xfrm>
        </p:spPr>
        <p:txBody>
          <a:bodyPr/>
          <a:lstStyle/>
          <a:p>
            <a:r>
              <a:rPr lang="en-GB" sz="1800" dirty="0">
                <a:solidFill>
                  <a:srgbClr val="4BA046"/>
                </a:solidFill>
                <a:latin typeface="Aptos" panose="020B0004020202020204" pitchFamily="34" charset="0"/>
              </a:rPr>
              <a:t>An active and vibrant retail district.</a:t>
            </a:r>
            <a:br>
              <a:rPr lang="en-GB" sz="1800" dirty="0">
                <a:solidFill>
                  <a:srgbClr val="4BA046"/>
                </a:solidFill>
                <a:latin typeface="Aptos" panose="020B0004020202020204" pitchFamily="34" charset="0"/>
              </a:rPr>
            </a:br>
            <a:r>
              <a:rPr lang="en-GB" sz="1800" dirty="0">
                <a:solidFill>
                  <a:srgbClr val="4BA046"/>
                </a:solidFill>
                <a:latin typeface="Aptos" panose="020B0004020202020204" pitchFamily="34" charset="0"/>
              </a:rPr>
              <a:t>Anchored by the Independent Mile.</a:t>
            </a:r>
          </a:p>
        </p:txBody>
      </p:sp>
      <p:sp>
        <p:nvSpPr>
          <p:cNvPr id="8" name="Text Placeholder 7">
            <a:extLst>
              <a:ext uri="{FF2B5EF4-FFF2-40B4-BE49-F238E27FC236}">
                <a16:creationId xmlns:a16="http://schemas.microsoft.com/office/drawing/2014/main" id="{BD8F5C81-F7D9-91C0-5A98-5DF78A6855FB}"/>
              </a:ext>
            </a:extLst>
          </p:cNvPr>
          <p:cNvSpPr>
            <a:spLocks noGrp="1"/>
          </p:cNvSpPr>
          <p:nvPr>
            <p:ph type="body" sz="quarter" idx="25"/>
          </p:nvPr>
        </p:nvSpPr>
        <p:spPr>
          <a:xfrm>
            <a:off x="658810" y="2097634"/>
            <a:ext cx="5486399" cy="4103141"/>
          </a:xfrm>
        </p:spPr>
        <p:txBody>
          <a:bodyPr/>
          <a:lstStyle/>
          <a:p>
            <a:pPr marL="0" indent="0">
              <a:buNone/>
            </a:pPr>
            <a:r>
              <a:rPr lang="en-GB" sz="1900" b="1">
                <a:latin typeface="Aptos" panose="020B0004020202020204" pitchFamily="34" charset="0"/>
              </a:rPr>
              <a:t>What: </a:t>
            </a:r>
            <a:r>
              <a:rPr lang="en-GB" sz="1900">
                <a:latin typeface="Aptos" panose="020B0004020202020204" pitchFamily="34" charset="0"/>
              </a:rPr>
              <a:t>A curated, branded walking route from Derby Road, through the Old Market Square and Hockley, to Sneinton Market. A complement to the ‘traditional’ north-south retail corridor in the city, with the two combining in strength with coordinated marketing.</a:t>
            </a:r>
          </a:p>
          <a:p>
            <a:pPr marL="0" indent="0">
              <a:buNone/>
            </a:pPr>
            <a:br>
              <a:rPr lang="en-GB" sz="1900">
                <a:latin typeface="Aptos" panose="020B0004020202020204" pitchFamily="34" charset="0"/>
              </a:rPr>
            </a:br>
            <a:r>
              <a:rPr lang="en-GB" sz="1900" b="1">
                <a:latin typeface="Aptos" panose="020B0004020202020204" pitchFamily="34" charset="0"/>
              </a:rPr>
              <a:t>Why: </a:t>
            </a:r>
            <a:r>
              <a:rPr lang="en-GB" sz="1900">
                <a:latin typeface="Aptos" panose="020B0004020202020204" pitchFamily="34" charset="0"/>
              </a:rPr>
              <a:t>Nottingham has a strong independent retail sector, but it is disconnected and could do much more to facilitate the city’s overall offer.</a:t>
            </a:r>
            <a:br>
              <a:rPr lang="en-GB" sz="1900">
                <a:latin typeface="Aptos" panose="020B0004020202020204" pitchFamily="34" charset="0"/>
              </a:rPr>
            </a:br>
            <a:br>
              <a:rPr lang="en-GB" sz="1900">
                <a:latin typeface="Aptos" panose="020B0004020202020204" pitchFamily="34" charset="0"/>
              </a:rPr>
            </a:br>
            <a:r>
              <a:rPr lang="en-GB" sz="1900" b="1">
                <a:latin typeface="Aptos" panose="020B0004020202020204" pitchFamily="34" charset="0"/>
              </a:rPr>
              <a:t>By 2030 </a:t>
            </a:r>
            <a:r>
              <a:rPr lang="en-GB" sz="1900">
                <a:latin typeface="Aptos" panose="020B0004020202020204" pitchFamily="34" charset="0"/>
              </a:rPr>
              <a:t>we will have established the Independent Mile, a coordinated programme of events, and put branding and wayfinding in place. </a:t>
            </a:r>
            <a:r>
              <a:rPr lang="en-GB" sz="1900" b="1">
                <a:latin typeface="Aptos" panose="020B0004020202020204" pitchFamily="34" charset="0"/>
              </a:rPr>
              <a:t>By 2050 </a:t>
            </a:r>
            <a:r>
              <a:rPr lang="en-GB" sz="1900">
                <a:latin typeface="Aptos" panose="020B0004020202020204" pitchFamily="34" charset="0"/>
              </a:rPr>
              <a:t>the delivery of other Vision projects along the route will have resulted in coordinated transformation.</a:t>
            </a:r>
          </a:p>
        </p:txBody>
      </p:sp>
      <p:sp>
        <p:nvSpPr>
          <p:cNvPr id="2" name="Subtitle 5">
            <a:extLst>
              <a:ext uri="{FF2B5EF4-FFF2-40B4-BE49-F238E27FC236}">
                <a16:creationId xmlns:a16="http://schemas.microsoft.com/office/drawing/2014/main" id="{99614164-C557-62E9-6428-99A50E525134}"/>
              </a:ext>
            </a:extLst>
          </p:cNvPr>
          <p:cNvSpPr txBox="1">
            <a:spLocks/>
          </p:cNvSpPr>
          <p:nvPr/>
        </p:nvSpPr>
        <p:spPr>
          <a:xfrm>
            <a:off x="220660" y="160278"/>
            <a:ext cx="1036640" cy="2462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spcAft>
                <a:spcPts val="900"/>
              </a:spcAft>
              <a:buFont typeface="Times New Roman" panose="02020603050405020304" pitchFamily="18"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0"/>
              </a:spcBef>
              <a:spcAft>
                <a:spcPts val="9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j-lt"/>
                <a:ea typeface="+mn-ea"/>
                <a:cs typeface="Arial" panose="020B0604020202020204" pitchFamily="34" charset="0"/>
              </a:defRPr>
            </a:lvl4pPr>
            <a:lvl5pPr marL="1828800" indent="0" algn="ctr" defTabSz="914400" rtl="0" eaLnBrk="1" latinLnBrk="0" hangingPunct="1">
              <a:lnSpc>
                <a:spcPct val="1000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900"/>
              </a:spcAft>
              <a:buFont typeface="Arial" panose="020B0604020202020204" pitchFamily="34" charset="0"/>
              <a:buNone/>
              <a:defRPr sz="1600" b="1" kern="1200">
                <a:solidFill>
                  <a:schemeClr val="tx2"/>
                </a:solidFill>
                <a:latin typeface="Arial" panose="020B0604020202020204" pitchFamily="34" charset="0"/>
                <a:ea typeface="+mn-ea"/>
                <a:cs typeface="Arial" panose="020B0604020202020204" pitchFamily="34" charset="0"/>
              </a:defRPr>
            </a:lvl7pPr>
            <a:lvl8pPr marL="32004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8pPr>
            <a:lvl9pPr marL="3657600" indent="0" algn="ctr" defTabSz="914400" rtl="0" eaLnBrk="1" latinLnBrk="0" hangingPunct="1">
              <a:lnSpc>
                <a:spcPts val="14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9pPr>
          </a:lstStyle>
          <a:p>
            <a:r>
              <a:rPr lang="en-GB" sz="2000">
                <a:solidFill>
                  <a:srgbClr val="4BA046"/>
                </a:solidFill>
                <a:latin typeface="Aptos" panose="020B0004020202020204" pitchFamily="34" charset="0"/>
              </a:rPr>
              <a:t>HOST</a:t>
            </a:r>
          </a:p>
        </p:txBody>
      </p:sp>
      <p:pic>
        <p:nvPicPr>
          <p:cNvPr id="2050" name="Picture 2" descr="What's on at Sneinton Market — Sneinton Market Avenues">
            <a:extLst>
              <a:ext uri="{FF2B5EF4-FFF2-40B4-BE49-F238E27FC236}">
                <a16:creationId xmlns:a16="http://schemas.microsoft.com/office/drawing/2014/main" id="{23D7DF0E-9F4E-86F1-2B64-91A1EFC7E2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61"/>
          <a:stretch>
            <a:fillRect/>
          </a:stretch>
        </p:blipFill>
        <p:spPr bwMode="auto">
          <a:xfrm>
            <a:off x="6781800" y="-4940"/>
            <a:ext cx="5410200" cy="686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772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7F1CF-922A-38F5-C3E7-245A96E4A9F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5B19498-4F19-2288-DFB7-0FF55B80AB63}"/>
              </a:ext>
            </a:extLst>
          </p:cNvPr>
          <p:cNvSpPr>
            <a:spLocks noGrp="1"/>
          </p:cNvSpPr>
          <p:nvPr>
            <p:ph type="title"/>
          </p:nvPr>
        </p:nvSpPr>
        <p:spPr>
          <a:xfrm>
            <a:off x="658810" y="657225"/>
            <a:ext cx="5713415" cy="532800"/>
          </a:xfrm>
        </p:spPr>
        <p:txBody>
          <a:bodyPr/>
          <a:lstStyle/>
          <a:p>
            <a:r>
              <a:rPr lang="en-GB" sz="3200" b="1" dirty="0">
                <a:latin typeface="Aptos" panose="020B0004020202020204" pitchFamily="34" charset="0"/>
              </a:rPr>
              <a:t>Idea ten: A City of Stories</a:t>
            </a:r>
          </a:p>
        </p:txBody>
      </p:sp>
      <p:sp>
        <p:nvSpPr>
          <p:cNvPr id="6" name="Subtitle 5">
            <a:extLst>
              <a:ext uri="{FF2B5EF4-FFF2-40B4-BE49-F238E27FC236}">
                <a16:creationId xmlns:a16="http://schemas.microsoft.com/office/drawing/2014/main" id="{8441EA3B-6BF7-A779-CDCB-8E3A0E89D79E}"/>
              </a:ext>
            </a:extLst>
          </p:cNvPr>
          <p:cNvSpPr>
            <a:spLocks noGrp="1"/>
          </p:cNvSpPr>
          <p:nvPr>
            <p:ph type="subTitle" idx="1"/>
          </p:nvPr>
        </p:nvSpPr>
        <p:spPr>
          <a:xfrm>
            <a:off x="658810" y="1306800"/>
            <a:ext cx="5284789" cy="246221"/>
          </a:xfrm>
        </p:spPr>
        <p:txBody>
          <a:bodyPr/>
          <a:lstStyle/>
          <a:p>
            <a:r>
              <a:rPr lang="en-GB" sz="2000">
                <a:solidFill>
                  <a:srgbClr val="4BA046"/>
                </a:solidFill>
                <a:latin typeface="Aptos" panose="020B0004020202020204" pitchFamily="34" charset="0"/>
              </a:rPr>
              <a:t>Embracing rebel history.</a:t>
            </a:r>
            <a:br>
              <a:rPr lang="en-GB" sz="2000">
                <a:solidFill>
                  <a:srgbClr val="4BA046"/>
                </a:solidFill>
                <a:latin typeface="Aptos" panose="020B0004020202020204" pitchFamily="34" charset="0"/>
              </a:rPr>
            </a:br>
            <a:r>
              <a:rPr lang="en-GB" sz="2000">
                <a:solidFill>
                  <a:srgbClr val="4BA046"/>
                </a:solidFill>
                <a:latin typeface="Aptos" panose="020B0004020202020204" pitchFamily="34" charset="0"/>
              </a:rPr>
              <a:t>Celebrating our literary and cultural assets.</a:t>
            </a:r>
          </a:p>
        </p:txBody>
      </p:sp>
      <p:sp>
        <p:nvSpPr>
          <p:cNvPr id="8" name="Text Placeholder 7">
            <a:extLst>
              <a:ext uri="{FF2B5EF4-FFF2-40B4-BE49-F238E27FC236}">
                <a16:creationId xmlns:a16="http://schemas.microsoft.com/office/drawing/2014/main" id="{7416BC0F-C5D9-DB2F-4F1F-C2A9C3751BDE}"/>
              </a:ext>
            </a:extLst>
          </p:cNvPr>
          <p:cNvSpPr>
            <a:spLocks noGrp="1"/>
          </p:cNvSpPr>
          <p:nvPr>
            <p:ph type="body" sz="quarter" idx="25"/>
          </p:nvPr>
        </p:nvSpPr>
        <p:spPr>
          <a:xfrm>
            <a:off x="658810" y="2097634"/>
            <a:ext cx="5486399" cy="4103141"/>
          </a:xfrm>
        </p:spPr>
        <p:txBody>
          <a:bodyPr/>
          <a:lstStyle/>
          <a:p>
            <a:pPr marL="0" indent="0">
              <a:buNone/>
            </a:pPr>
            <a:r>
              <a:rPr lang="en-GB" sz="1900" b="1">
                <a:latin typeface="Aptos" panose="020B0004020202020204" pitchFamily="34" charset="0"/>
              </a:rPr>
              <a:t>What: </a:t>
            </a:r>
            <a:r>
              <a:rPr lang="en-GB" sz="1900">
                <a:latin typeface="Aptos" panose="020B0004020202020204" pitchFamily="34" charset="0"/>
              </a:rPr>
              <a:t>A curated, branded walking route from The Playhouse, past Nottingham Castle, to the Lace Market and Sneinton Market – a Cultural Spine tying the city’s key visitor attractions together.</a:t>
            </a:r>
          </a:p>
          <a:p>
            <a:pPr marL="0" indent="0">
              <a:buNone/>
            </a:pPr>
            <a:br>
              <a:rPr lang="en-GB" sz="1900">
                <a:latin typeface="Aptos" panose="020B0004020202020204" pitchFamily="34" charset="0"/>
              </a:rPr>
            </a:br>
            <a:r>
              <a:rPr lang="en-GB" sz="1900" b="1">
                <a:latin typeface="Aptos" panose="020B0004020202020204" pitchFamily="34" charset="0"/>
              </a:rPr>
              <a:t>Why: </a:t>
            </a:r>
            <a:r>
              <a:rPr lang="en-GB" sz="1900">
                <a:latin typeface="Aptos" panose="020B0004020202020204" pitchFamily="34" charset="0"/>
              </a:rPr>
              <a:t>Nottingham has a rich history, with world-class cultural assets, but it does not have a cohesive story that ties these all together.</a:t>
            </a:r>
            <a:br>
              <a:rPr lang="en-GB" sz="1900">
                <a:latin typeface="Aptos" panose="020B0004020202020204" pitchFamily="34" charset="0"/>
              </a:rPr>
            </a:br>
            <a:br>
              <a:rPr lang="en-GB" sz="1900">
                <a:latin typeface="Aptos" panose="020B0004020202020204" pitchFamily="34" charset="0"/>
              </a:rPr>
            </a:br>
            <a:r>
              <a:rPr lang="en-GB" sz="1900" b="1">
                <a:latin typeface="Aptos" panose="020B0004020202020204" pitchFamily="34" charset="0"/>
              </a:rPr>
              <a:t>By 2030 </a:t>
            </a:r>
            <a:r>
              <a:rPr lang="en-GB" sz="1900">
                <a:latin typeface="Aptos" panose="020B0004020202020204" pitchFamily="34" charset="0"/>
              </a:rPr>
              <a:t>we will have established the Cultural Spine, a coordinated programme of events, and put branding and wayfinding in place. </a:t>
            </a:r>
            <a:r>
              <a:rPr lang="en-GB" sz="1900" b="1">
                <a:latin typeface="Aptos" panose="020B0004020202020204" pitchFamily="34" charset="0"/>
              </a:rPr>
              <a:t>By 2050 </a:t>
            </a:r>
            <a:r>
              <a:rPr lang="en-GB" sz="1900">
                <a:latin typeface="Aptos" panose="020B0004020202020204" pitchFamily="34" charset="0"/>
              </a:rPr>
              <a:t>the delivery of other Vision projects along the route will have resulted in coordinated transformation.</a:t>
            </a:r>
          </a:p>
        </p:txBody>
      </p:sp>
      <p:sp>
        <p:nvSpPr>
          <p:cNvPr id="2" name="Subtitle 5">
            <a:extLst>
              <a:ext uri="{FF2B5EF4-FFF2-40B4-BE49-F238E27FC236}">
                <a16:creationId xmlns:a16="http://schemas.microsoft.com/office/drawing/2014/main" id="{0E3CB93E-DF85-365D-B6AB-AB971BB1F03D}"/>
              </a:ext>
            </a:extLst>
          </p:cNvPr>
          <p:cNvSpPr txBox="1">
            <a:spLocks/>
          </p:cNvSpPr>
          <p:nvPr/>
        </p:nvSpPr>
        <p:spPr>
          <a:xfrm>
            <a:off x="220660" y="160278"/>
            <a:ext cx="1036640" cy="2462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spcAft>
                <a:spcPts val="900"/>
              </a:spcAft>
              <a:buFont typeface="Times New Roman" panose="02020603050405020304" pitchFamily="18"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0"/>
              </a:spcBef>
              <a:spcAft>
                <a:spcPts val="9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j-lt"/>
                <a:ea typeface="+mn-ea"/>
                <a:cs typeface="Arial" panose="020B0604020202020204" pitchFamily="34" charset="0"/>
              </a:defRPr>
            </a:lvl4pPr>
            <a:lvl5pPr marL="1828800" indent="0" algn="ctr" defTabSz="914400" rtl="0" eaLnBrk="1" latinLnBrk="0" hangingPunct="1">
              <a:lnSpc>
                <a:spcPct val="1000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900"/>
              </a:spcAft>
              <a:buFont typeface="Arial" panose="020B0604020202020204" pitchFamily="34" charset="0"/>
              <a:buNone/>
              <a:defRPr sz="1600" b="1" kern="1200">
                <a:solidFill>
                  <a:schemeClr val="tx2"/>
                </a:solidFill>
                <a:latin typeface="Arial" panose="020B0604020202020204" pitchFamily="34" charset="0"/>
                <a:ea typeface="+mn-ea"/>
                <a:cs typeface="Arial" panose="020B0604020202020204" pitchFamily="34" charset="0"/>
              </a:defRPr>
            </a:lvl7pPr>
            <a:lvl8pPr marL="32004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8pPr>
            <a:lvl9pPr marL="3657600" indent="0" algn="ctr" defTabSz="914400" rtl="0" eaLnBrk="1" latinLnBrk="0" hangingPunct="1">
              <a:lnSpc>
                <a:spcPts val="14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9pPr>
          </a:lstStyle>
          <a:p>
            <a:r>
              <a:rPr lang="en-GB" sz="2000">
                <a:solidFill>
                  <a:srgbClr val="4BA046"/>
                </a:solidFill>
                <a:latin typeface="Aptos" panose="020B0004020202020204" pitchFamily="34" charset="0"/>
              </a:rPr>
              <a:t>HOST</a:t>
            </a:r>
          </a:p>
        </p:txBody>
      </p:sp>
      <p:pic>
        <p:nvPicPr>
          <p:cNvPr id="4" name="Picture 3">
            <a:extLst>
              <a:ext uri="{FF2B5EF4-FFF2-40B4-BE49-F238E27FC236}">
                <a16:creationId xmlns:a16="http://schemas.microsoft.com/office/drawing/2014/main" id="{A41C5F15-5F5B-3013-A1A9-19C371EC5C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329" y="0"/>
            <a:ext cx="5163671" cy="6858000"/>
          </a:xfrm>
          <a:prstGeom prst="rect">
            <a:avLst/>
          </a:prstGeom>
        </p:spPr>
      </p:pic>
    </p:spTree>
    <p:extLst>
      <p:ext uri="{BB962C8B-B14F-4D97-AF65-F5344CB8AC3E}">
        <p14:creationId xmlns:p14="http://schemas.microsoft.com/office/powerpoint/2010/main" val="2287946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DE25D-4918-3625-A044-2786F4ADCAF7}"/>
              </a:ext>
            </a:extLst>
          </p:cNvPr>
          <p:cNvSpPr>
            <a:spLocks noGrp="1"/>
          </p:cNvSpPr>
          <p:nvPr>
            <p:ph type="title"/>
          </p:nvPr>
        </p:nvSpPr>
        <p:spPr/>
        <p:txBody>
          <a:bodyPr/>
          <a:lstStyle/>
          <a:p>
            <a:r>
              <a:rPr lang="en-GB">
                <a:latin typeface="Aptos" panose="020B0004020202020204" pitchFamily="34" charset="0"/>
              </a:rPr>
              <a:t>Spatial Plan</a:t>
            </a:r>
          </a:p>
        </p:txBody>
      </p:sp>
      <p:sp>
        <p:nvSpPr>
          <p:cNvPr id="3" name="Subtitle 2">
            <a:extLst>
              <a:ext uri="{FF2B5EF4-FFF2-40B4-BE49-F238E27FC236}">
                <a16:creationId xmlns:a16="http://schemas.microsoft.com/office/drawing/2014/main" id="{7A8DAF69-F278-EC3F-CD66-4C62DA74F01F}"/>
              </a:ext>
            </a:extLst>
          </p:cNvPr>
          <p:cNvSpPr>
            <a:spLocks noGrp="1"/>
          </p:cNvSpPr>
          <p:nvPr>
            <p:ph type="subTitle" idx="1"/>
          </p:nvPr>
        </p:nvSpPr>
        <p:spPr/>
        <p:txBody>
          <a:bodyPr/>
          <a:lstStyle/>
          <a:p>
            <a:r>
              <a:rPr lang="en-GB">
                <a:solidFill>
                  <a:srgbClr val="4BA046"/>
                </a:solidFill>
                <a:latin typeface="Aptos" panose="020B0004020202020204" pitchFamily="34" charset="0"/>
              </a:rPr>
              <a:t>Where change will be focussed</a:t>
            </a:r>
          </a:p>
        </p:txBody>
      </p:sp>
      <p:pic>
        <p:nvPicPr>
          <p:cNvPr id="6" name="Content Placeholder 5">
            <a:extLst>
              <a:ext uri="{FF2B5EF4-FFF2-40B4-BE49-F238E27FC236}">
                <a16:creationId xmlns:a16="http://schemas.microsoft.com/office/drawing/2014/main" id="{344D5B4F-92F7-5510-74CC-C5C921B20FA0}"/>
              </a:ext>
            </a:extLst>
          </p:cNvPr>
          <p:cNvPicPr>
            <a:picLocks noGrp="1" noChangeAspect="1"/>
          </p:cNvPicPr>
          <p:nvPr>
            <p:ph sz="quarter" idx="16"/>
          </p:nvPr>
        </p:nvPicPr>
        <p:blipFill>
          <a:blip r:embed="rId2"/>
          <a:srcRect l="4046" t="2540" r="2729" b="21193"/>
          <a:stretch>
            <a:fillRect/>
          </a:stretch>
        </p:blipFill>
        <p:spPr>
          <a:xfrm>
            <a:off x="4481450" y="0"/>
            <a:ext cx="7710550" cy="6858000"/>
          </a:xfrm>
          <a:prstGeom prst="rect">
            <a:avLst/>
          </a:prstGeom>
        </p:spPr>
      </p:pic>
      <p:pic>
        <p:nvPicPr>
          <p:cNvPr id="5" name="Picture 4">
            <a:extLst>
              <a:ext uri="{FF2B5EF4-FFF2-40B4-BE49-F238E27FC236}">
                <a16:creationId xmlns:a16="http://schemas.microsoft.com/office/drawing/2014/main" id="{BB9E673E-430B-4494-29F8-6FAD9E119E18}"/>
              </a:ext>
            </a:extLst>
          </p:cNvPr>
          <p:cNvPicPr>
            <a:picLocks noChangeAspect="1"/>
          </p:cNvPicPr>
          <p:nvPr/>
        </p:nvPicPr>
        <p:blipFill>
          <a:blip r:embed="rId3"/>
          <a:stretch>
            <a:fillRect/>
          </a:stretch>
        </p:blipFill>
        <p:spPr>
          <a:xfrm>
            <a:off x="4481450" y="4924155"/>
            <a:ext cx="2172003" cy="1933845"/>
          </a:xfrm>
          <a:prstGeom prst="rect">
            <a:avLst/>
          </a:prstGeom>
        </p:spPr>
      </p:pic>
      <p:sp>
        <p:nvSpPr>
          <p:cNvPr id="7" name="Rectangle 6">
            <a:extLst>
              <a:ext uri="{FF2B5EF4-FFF2-40B4-BE49-F238E27FC236}">
                <a16:creationId xmlns:a16="http://schemas.microsoft.com/office/drawing/2014/main" id="{A8F6CAC6-A310-F096-60FB-ABE79D7F87C8}"/>
              </a:ext>
            </a:extLst>
          </p:cNvPr>
          <p:cNvSpPr/>
          <p:nvPr/>
        </p:nvSpPr>
        <p:spPr>
          <a:xfrm>
            <a:off x="6172200" y="4924155"/>
            <a:ext cx="481253" cy="659227"/>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3021DB8-488C-3D44-8F79-294545FFB9BD}"/>
              </a:ext>
            </a:extLst>
          </p:cNvPr>
          <p:cNvSpPr/>
          <p:nvPr/>
        </p:nvSpPr>
        <p:spPr>
          <a:xfrm>
            <a:off x="6208664" y="5683827"/>
            <a:ext cx="398126" cy="107373"/>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E838EEE-8A97-E4A2-32E1-2738B8BF34A0}"/>
              </a:ext>
            </a:extLst>
          </p:cNvPr>
          <p:cNvSpPr/>
          <p:nvPr/>
        </p:nvSpPr>
        <p:spPr>
          <a:xfrm>
            <a:off x="6255327" y="5864234"/>
            <a:ext cx="398126" cy="837903"/>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8656317-8B18-71F7-B3FC-066AE3C6ADAE}"/>
              </a:ext>
            </a:extLst>
          </p:cNvPr>
          <p:cNvSpPr/>
          <p:nvPr/>
        </p:nvSpPr>
        <p:spPr>
          <a:xfrm>
            <a:off x="6208664" y="6604586"/>
            <a:ext cx="398126" cy="107373"/>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435CF53-6152-E313-95D4-C899DB067B9D}"/>
              </a:ext>
            </a:extLst>
          </p:cNvPr>
          <p:cNvSpPr/>
          <p:nvPr/>
        </p:nvSpPr>
        <p:spPr>
          <a:xfrm>
            <a:off x="6172200" y="6787145"/>
            <a:ext cx="481252" cy="70856"/>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00B1C58-47CA-AD53-D1EC-B663B9C39538}"/>
              </a:ext>
            </a:extLst>
          </p:cNvPr>
          <p:cNvSpPr/>
          <p:nvPr/>
        </p:nvSpPr>
        <p:spPr>
          <a:xfrm>
            <a:off x="6331528" y="6702137"/>
            <a:ext cx="200890" cy="94830"/>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5744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15DD-B1C1-D32F-C3A1-C1C78D14B2EA}"/>
              </a:ext>
            </a:extLst>
          </p:cNvPr>
          <p:cNvSpPr>
            <a:spLocks noGrp="1"/>
          </p:cNvSpPr>
          <p:nvPr>
            <p:ph type="title"/>
          </p:nvPr>
        </p:nvSpPr>
        <p:spPr/>
        <p:txBody>
          <a:bodyPr/>
          <a:lstStyle/>
          <a:p>
            <a:r>
              <a:rPr lang="en-GB"/>
              <a:t>Making it happen</a:t>
            </a:r>
          </a:p>
        </p:txBody>
      </p:sp>
      <p:sp>
        <p:nvSpPr>
          <p:cNvPr id="3" name="Subtitle 2">
            <a:extLst>
              <a:ext uri="{FF2B5EF4-FFF2-40B4-BE49-F238E27FC236}">
                <a16:creationId xmlns:a16="http://schemas.microsoft.com/office/drawing/2014/main" id="{DC6C9A33-607D-A6B9-1C73-0178D9F00C46}"/>
              </a:ext>
            </a:extLst>
          </p:cNvPr>
          <p:cNvSpPr>
            <a:spLocks noGrp="1"/>
          </p:cNvSpPr>
          <p:nvPr>
            <p:ph type="subTitle" idx="1"/>
          </p:nvPr>
        </p:nvSpPr>
        <p:spPr/>
        <p:txBody>
          <a:bodyPr/>
          <a:lstStyle/>
          <a:p>
            <a:r>
              <a:rPr lang="en-GB">
                <a:solidFill>
                  <a:srgbClr val="4BA046"/>
                </a:solidFill>
                <a:latin typeface="Aptos" panose="020B0004020202020204" pitchFamily="34" charset="0"/>
              </a:rPr>
              <a:t>Draft vision</a:t>
            </a:r>
          </a:p>
        </p:txBody>
      </p:sp>
      <p:sp>
        <p:nvSpPr>
          <p:cNvPr id="4" name="Content Placeholder 3">
            <a:extLst>
              <a:ext uri="{FF2B5EF4-FFF2-40B4-BE49-F238E27FC236}">
                <a16:creationId xmlns:a16="http://schemas.microsoft.com/office/drawing/2014/main" id="{D76D9A5F-46E5-E54B-3EDA-E525860A5E18}"/>
              </a:ext>
            </a:extLst>
          </p:cNvPr>
          <p:cNvSpPr>
            <a:spLocks noGrp="1"/>
          </p:cNvSpPr>
          <p:nvPr>
            <p:ph sz="quarter" idx="16"/>
          </p:nvPr>
        </p:nvSpPr>
        <p:spPr>
          <a:xfrm>
            <a:off x="658813" y="1811339"/>
            <a:ext cx="11064000" cy="4354512"/>
          </a:xfrm>
        </p:spPr>
        <p:txBody>
          <a:bodyPr/>
          <a:lstStyle/>
          <a:p>
            <a:r>
              <a:rPr lang="en-GB" sz="2000">
                <a:latin typeface="+mj-lt"/>
              </a:rPr>
              <a:t>The Vision is a shared narrative for </a:t>
            </a:r>
            <a:r>
              <a:rPr lang="en-GB" sz="2000" b="1">
                <a:latin typeface="+mj-lt"/>
              </a:rPr>
              <a:t>guiding coordinated investment and regeneration </a:t>
            </a:r>
            <a:r>
              <a:rPr lang="en-GB" sz="2000">
                <a:latin typeface="+mj-lt"/>
              </a:rPr>
              <a:t>in Nottingham. </a:t>
            </a:r>
          </a:p>
          <a:p>
            <a:r>
              <a:rPr lang="en-GB" sz="2000">
                <a:latin typeface="+mj-lt"/>
              </a:rPr>
              <a:t>The Vision has been designed to be </a:t>
            </a:r>
            <a:r>
              <a:rPr lang="en-GB" sz="2000" b="1">
                <a:latin typeface="+mj-lt"/>
              </a:rPr>
              <a:t>specific and realistic</a:t>
            </a:r>
            <a:r>
              <a:rPr lang="en-GB" sz="2000">
                <a:latin typeface="+mj-lt"/>
              </a:rPr>
              <a:t>, but also </a:t>
            </a:r>
            <a:r>
              <a:rPr lang="en-GB" sz="2000" b="1">
                <a:latin typeface="+mj-lt"/>
              </a:rPr>
              <a:t>broad and adaptable</a:t>
            </a:r>
            <a:r>
              <a:rPr lang="en-GB" sz="2000">
                <a:latin typeface="+mj-lt"/>
              </a:rPr>
              <a:t>, with the expectation that it will </a:t>
            </a:r>
            <a:r>
              <a:rPr lang="en-GB" sz="2000" b="1">
                <a:latin typeface="+mj-lt"/>
              </a:rPr>
              <a:t>evolve over time</a:t>
            </a:r>
            <a:r>
              <a:rPr lang="en-GB" sz="2000">
                <a:latin typeface="+mj-lt"/>
              </a:rPr>
              <a:t>. </a:t>
            </a:r>
          </a:p>
          <a:p>
            <a:r>
              <a:rPr lang="en-GB" sz="2000">
                <a:latin typeface="+mj-lt"/>
              </a:rPr>
              <a:t>The Vision serves as a foundation from which future initiatives and interventions can be developed, and acts as a </a:t>
            </a:r>
            <a:r>
              <a:rPr lang="en-GB" sz="2000" b="1">
                <a:latin typeface="+mj-lt"/>
              </a:rPr>
              <a:t>framework to support collective action</a:t>
            </a:r>
            <a:r>
              <a:rPr lang="en-GB" sz="2000">
                <a:latin typeface="+mj-lt"/>
              </a:rPr>
              <a:t>. </a:t>
            </a:r>
          </a:p>
          <a:p>
            <a:r>
              <a:rPr lang="en-GB" sz="2000">
                <a:latin typeface="+mj-lt"/>
              </a:rPr>
              <a:t>An accompanying </a:t>
            </a:r>
            <a:r>
              <a:rPr lang="en-GB" sz="2000" b="1">
                <a:latin typeface="+mj-lt"/>
              </a:rPr>
              <a:t>Investment Plan</a:t>
            </a:r>
            <a:r>
              <a:rPr lang="en-GB" sz="2000">
                <a:latin typeface="+mj-lt"/>
              </a:rPr>
              <a:t> will be developed, to set out the development opportunities and interventions.</a:t>
            </a:r>
          </a:p>
          <a:p>
            <a:r>
              <a:rPr lang="en-GB" sz="2000">
                <a:latin typeface="+mj-lt"/>
              </a:rPr>
              <a:t>We also propose a new </a:t>
            </a:r>
            <a:r>
              <a:rPr lang="en-GB" sz="2000" b="1">
                <a:latin typeface="+mj-lt"/>
              </a:rPr>
              <a:t>city centre masterplan </a:t>
            </a:r>
            <a:r>
              <a:rPr lang="en-GB" sz="2000">
                <a:latin typeface="+mj-lt"/>
              </a:rPr>
              <a:t>to further develop the Ten Bold Ideas, and set out how the projects will be brought forward spatially.</a:t>
            </a:r>
          </a:p>
          <a:p>
            <a:endParaRPr lang="en-GB" sz="2000">
              <a:latin typeface="+mj-lt"/>
            </a:endParaRPr>
          </a:p>
        </p:txBody>
      </p:sp>
    </p:spTree>
    <p:extLst>
      <p:ext uri="{BB962C8B-B14F-4D97-AF65-F5344CB8AC3E}">
        <p14:creationId xmlns:p14="http://schemas.microsoft.com/office/powerpoint/2010/main" val="275111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7DA678-4FE3-E03A-4C0A-8DDF42BE3216}"/>
              </a:ext>
            </a:extLst>
          </p:cNvPr>
          <p:cNvSpPr/>
          <p:nvPr/>
        </p:nvSpPr>
        <p:spPr>
          <a:xfrm>
            <a:off x="0" y="0"/>
            <a:ext cx="583719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86FCFDC-0489-8FCB-4780-7EA319FA13FC}"/>
              </a:ext>
            </a:extLst>
          </p:cNvPr>
          <p:cNvSpPr>
            <a:spLocks noGrp="1"/>
          </p:cNvSpPr>
          <p:nvPr>
            <p:ph type="title"/>
          </p:nvPr>
        </p:nvSpPr>
        <p:spPr/>
        <p:txBody>
          <a:bodyPr/>
          <a:lstStyle/>
          <a:p>
            <a:r>
              <a:rPr lang="en-GB"/>
              <a:t>Making it happen</a:t>
            </a:r>
          </a:p>
        </p:txBody>
      </p:sp>
      <p:sp>
        <p:nvSpPr>
          <p:cNvPr id="3" name="Subtitle 2">
            <a:extLst>
              <a:ext uri="{FF2B5EF4-FFF2-40B4-BE49-F238E27FC236}">
                <a16:creationId xmlns:a16="http://schemas.microsoft.com/office/drawing/2014/main" id="{F63DE0E4-0670-F3FB-A4C0-5DA06CDCFA6E}"/>
              </a:ext>
            </a:extLst>
          </p:cNvPr>
          <p:cNvSpPr>
            <a:spLocks noGrp="1"/>
          </p:cNvSpPr>
          <p:nvPr>
            <p:ph type="subTitle" idx="1"/>
          </p:nvPr>
        </p:nvSpPr>
        <p:spPr/>
        <p:txBody>
          <a:bodyPr/>
          <a:lstStyle/>
          <a:p>
            <a:r>
              <a:rPr lang="en-GB">
                <a:solidFill>
                  <a:srgbClr val="4BA046"/>
                </a:solidFill>
                <a:latin typeface="Aptos" panose="020B0004020202020204" pitchFamily="34" charset="0"/>
              </a:rPr>
              <a:t>Draft vision</a:t>
            </a:r>
          </a:p>
        </p:txBody>
      </p:sp>
      <p:sp>
        <p:nvSpPr>
          <p:cNvPr id="4" name="Content Placeholder 3">
            <a:extLst>
              <a:ext uri="{FF2B5EF4-FFF2-40B4-BE49-F238E27FC236}">
                <a16:creationId xmlns:a16="http://schemas.microsoft.com/office/drawing/2014/main" id="{78000D32-B695-D318-50F5-54C5A171EDCE}"/>
              </a:ext>
            </a:extLst>
          </p:cNvPr>
          <p:cNvSpPr>
            <a:spLocks noGrp="1"/>
          </p:cNvSpPr>
          <p:nvPr>
            <p:ph sz="quarter" idx="16"/>
          </p:nvPr>
        </p:nvSpPr>
        <p:spPr>
          <a:xfrm>
            <a:off x="658814" y="1811339"/>
            <a:ext cx="4344701" cy="4354512"/>
          </a:xfrm>
        </p:spPr>
        <p:txBody>
          <a:bodyPr/>
          <a:lstStyle/>
          <a:p>
            <a:pPr marL="0" indent="0">
              <a:buNone/>
            </a:pPr>
            <a:r>
              <a:rPr lang="en-GB">
                <a:latin typeface="Aptos" panose="020B0004020202020204" pitchFamily="34" charset="0"/>
              </a:rPr>
              <a:t>Next, we need to </a:t>
            </a:r>
            <a:r>
              <a:rPr lang="en-GB" b="1">
                <a:latin typeface="Aptos" panose="020B0004020202020204" pitchFamily="34" charset="0"/>
              </a:rPr>
              <a:t>plan how we will deliver the investment opportunities and work with partners</a:t>
            </a:r>
            <a:r>
              <a:rPr lang="en-GB">
                <a:latin typeface="Aptos" panose="020B0004020202020204" pitchFamily="34" charset="0"/>
              </a:rPr>
              <a:t> – ‘Team Nottingham’</a:t>
            </a:r>
          </a:p>
        </p:txBody>
      </p:sp>
      <p:pic>
        <p:nvPicPr>
          <p:cNvPr id="6" name="Picture 5">
            <a:extLst>
              <a:ext uri="{FF2B5EF4-FFF2-40B4-BE49-F238E27FC236}">
                <a16:creationId xmlns:a16="http://schemas.microsoft.com/office/drawing/2014/main" id="{D4BAF123-AE88-9711-A539-377A4F04E555}"/>
              </a:ext>
            </a:extLst>
          </p:cNvPr>
          <p:cNvPicPr>
            <a:picLocks noChangeAspect="1"/>
          </p:cNvPicPr>
          <p:nvPr/>
        </p:nvPicPr>
        <p:blipFill>
          <a:blip r:embed="rId2"/>
          <a:stretch>
            <a:fillRect/>
          </a:stretch>
        </p:blipFill>
        <p:spPr>
          <a:xfrm>
            <a:off x="5837190" y="0"/>
            <a:ext cx="6354810" cy="6858000"/>
          </a:xfrm>
          <a:prstGeom prst="rect">
            <a:avLst/>
          </a:prstGeom>
        </p:spPr>
      </p:pic>
    </p:spTree>
    <p:extLst>
      <p:ext uri="{BB962C8B-B14F-4D97-AF65-F5344CB8AC3E}">
        <p14:creationId xmlns:p14="http://schemas.microsoft.com/office/powerpoint/2010/main" val="144495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B552E-8E06-56BA-99C7-7A53BD4C83B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89531AD-735B-5D94-988F-4204AF368EC4}"/>
              </a:ext>
            </a:extLst>
          </p:cNvPr>
          <p:cNvSpPr>
            <a:spLocks noGrp="1"/>
          </p:cNvSpPr>
          <p:nvPr>
            <p:ph sz="quarter" idx="4294967295"/>
          </p:nvPr>
        </p:nvSpPr>
        <p:spPr>
          <a:xfrm>
            <a:off x="6214268" y="1736598"/>
            <a:ext cx="4724400" cy="4379564"/>
          </a:xfrm>
        </p:spPr>
        <p:txBody>
          <a:bodyPr/>
          <a:lstStyle/>
          <a:p>
            <a:r>
              <a:rPr lang="en-US" altLang="en-US" sz="2000">
                <a:solidFill>
                  <a:schemeClr val="tx1"/>
                </a:solidFill>
                <a:latin typeface="Aptos" panose="020B0004020202020204" pitchFamily="34" charset="0"/>
                <a:ea typeface="Calibri" panose="020F0502020204030204" pitchFamily="34" charset="0"/>
                <a:cs typeface="Calibri" panose="020F0502020204030204" pitchFamily="34" charset="0"/>
              </a:rPr>
              <a:t>The new Nottingham Vision will set out how our city centre and surrounding neighbourhoods develop and grow, to meet the future needs of residents and businesses alike. </a:t>
            </a:r>
          </a:p>
          <a:p>
            <a:r>
              <a:rPr lang="en-US" altLang="en-US" sz="2000">
                <a:solidFill>
                  <a:schemeClr val="tx1"/>
                </a:solidFill>
                <a:latin typeface="Aptos" panose="020B0004020202020204" pitchFamily="34" charset="0"/>
                <a:ea typeface="Calibri" panose="020F0502020204030204" pitchFamily="34" charset="0"/>
                <a:cs typeface="Calibri" panose="020F0502020204030204" pitchFamily="34" charset="0"/>
              </a:rPr>
              <a:t>It will act as a route map to the future so that development is coordinated and joined-up.</a:t>
            </a:r>
          </a:p>
          <a:p>
            <a:r>
              <a:rPr lang="en-US" altLang="en-US" sz="2000">
                <a:solidFill>
                  <a:schemeClr val="tx1"/>
                </a:solidFill>
                <a:latin typeface="Aptos" panose="020B0004020202020204" pitchFamily="34" charset="0"/>
                <a:ea typeface="Calibri" panose="020F0502020204030204" pitchFamily="34" charset="0"/>
                <a:cs typeface="Calibri" panose="020F0502020204030204" pitchFamily="34" charset="0"/>
              </a:rPr>
              <a:t>It will identify major opportunities to attract future investment to build new homes, grow businesses and improve infrastructure.</a:t>
            </a:r>
          </a:p>
          <a:p>
            <a:endParaRPr lang="en-US" altLang="en-US" sz="2000">
              <a:solidFill>
                <a:schemeClr val="tx1"/>
              </a:solidFill>
              <a:latin typeface="+mj-lt"/>
            </a:endParaRPr>
          </a:p>
          <a:p>
            <a:endParaRPr lang="en-GB" sz="2000">
              <a:latin typeface="+mj-lt"/>
            </a:endParaRPr>
          </a:p>
          <a:p>
            <a:endParaRPr lang="en-GB" sz="2000">
              <a:latin typeface="+mj-lt"/>
            </a:endParaRPr>
          </a:p>
          <a:p>
            <a:endParaRPr lang="en-GB" sz="2000">
              <a:latin typeface="+mj-lt"/>
            </a:endParaRPr>
          </a:p>
        </p:txBody>
      </p:sp>
      <p:sp>
        <p:nvSpPr>
          <p:cNvPr id="9" name="Rectangle 9">
            <a:extLst>
              <a:ext uri="{FF2B5EF4-FFF2-40B4-BE49-F238E27FC236}">
                <a16:creationId xmlns:a16="http://schemas.microsoft.com/office/drawing/2014/main" id="{D8909324-7D62-D855-C503-6443480F7D3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3" name="Title 1">
            <a:extLst>
              <a:ext uri="{FF2B5EF4-FFF2-40B4-BE49-F238E27FC236}">
                <a16:creationId xmlns:a16="http://schemas.microsoft.com/office/drawing/2014/main" id="{EBE78A91-E569-0311-7908-B161D299D242}"/>
              </a:ext>
            </a:extLst>
          </p:cNvPr>
          <p:cNvSpPr txBox="1">
            <a:spLocks/>
          </p:cNvSpPr>
          <p:nvPr/>
        </p:nvSpPr>
        <p:spPr>
          <a:xfrm>
            <a:off x="6214268" y="1002300"/>
            <a:ext cx="9021764" cy="532800"/>
          </a:xfrm>
          <a:prstGeom prst="rect">
            <a:avLst/>
          </a:prstGeom>
        </p:spPr>
        <p:txBody>
          <a:bodyPr vert="horz" lIns="0" tIns="0" rIns="0" bIns="0" rtlCol="0" anchor="t">
            <a:noAutofit/>
          </a:bodyPr>
          <a:lstStyle>
            <a:lvl1pPr algn="l" defTabSz="914400" rtl="0" eaLnBrk="1" latinLnBrk="0" hangingPunct="1">
              <a:lnSpc>
                <a:spcPts val="4400"/>
              </a:lnSpc>
              <a:spcBef>
                <a:spcPct val="0"/>
              </a:spcBef>
              <a:buNone/>
              <a:defRPr lang="en-AU" sz="4000" kern="1200">
                <a:solidFill>
                  <a:srgbClr val="172844"/>
                </a:solidFill>
                <a:latin typeface="+mj-lt"/>
                <a:ea typeface="+mj-ea"/>
                <a:cs typeface="Times New Roman" panose="02020603050405020304" pitchFamily="18" charset="0"/>
              </a:defRPr>
            </a:lvl1pPr>
          </a:lstStyle>
          <a:p>
            <a:r>
              <a:rPr lang="en-GB">
                <a:latin typeface="Aptos" panose="020B0004020202020204" pitchFamily="34" charset="0"/>
              </a:rPr>
              <a:t>Purpose of the Vision</a:t>
            </a:r>
          </a:p>
        </p:txBody>
      </p:sp>
      <p:pic>
        <p:nvPicPr>
          <p:cNvPr id="5" name="Picture 4">
            <a:extLst>
              <a:ext uri="{FF2B5EF4-FFF2-40B4-BE49-F238E27FC236}">
                <a16:creationId xmlns:a16="http://schemas.microsoft.com/office/drawing/2014/main" id="{EC2B4908-524C-6B0C-D24B-D567EA8EBB5C}"/>
              </a:ext>
            </a:extLst>
          </p:cNvPr>
          <p:cNvPicPr>
            <a:picLocks noChangeAspect="1"/>
          </p:cNvPicPr>
          <p:nvPr/>
        </p:nvPicPr>
        <p:blipFill>
          <a:blip r:embed="rId3">
            <a:extLst>
              <a:ext uri="{28A0092B-C50C-407E-A947-70E740481C1C}">
                <a14:useLocalDpi xmlns:a14="http://schemas.microsoft.com/office/drawing/2010/main" val="0"/>
              </a:ext>
            </a:extLst>
          </a:blip>
          <a:srcRect t="7488"/>
          <a:stretch>
            <a:fillRect/>
          </a:stretch>
        </p:blipFill>
        <p:spPr>
          <a:xfrm>
            <a:off x="-1" y="-12292"/>
            <a:ext cx="5600701" cy="6881454"/>
          </a:xfrm>
          <a:prstGeom prst="rect">
            <a:avLst/>
          </a:prstGeom>
        </p:spPr>
      </p:pic>
    </p:spTree>
    <p:extLst>
      <p:ext uri="{BB962C8B-B14F-4D97-AF65-F5344CB8AC3E}">
        <p14:creationId xmlns:p14="http://schemas.microsoft.com/office/powerpoint/2010/main" val="3029456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F1A47-6DEC-8C71-89C0-18B165D399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B4D91-951B-2F76-4FE3-8104559E1196}"/>
              </a:ext>
            </a:extLst>
          </p:cNvPr>
          <p:cNvSpPr>
            <a:spLocks noGrp="1"/>
          </p:cNvSpPr>
          <p:nvPr>
            <p:ph type="title"/>
          </p:nvPr>
        </p:nvSpPr>
        <p:spPr/>
        <p:txBody>
          <a:bodyPr/>
          <a:lstStyle/>
          <a:p>
            <a:r>
              <a:rPr lang="en-GB">
                <a:latin typeface="Aptos" panose="020B0004020202020204" pitchFamily="34" charset="0"/>
              </a:rPr>
              <a:t>The Draft Vision</a:t>
            </a:r>
          </a:p>
        </p:txBody>
      </p:sp>
      <p:sp>
        <p:nvSpPr>
          <p:cNvPr id="4" name="TextBox 3">
            <a:extLst>
              <a:ext uri="{FF2B5EF4-FFF2-40B4-BE49-F238E27FC236}">
                <a16:creationId xmlns:a16="http://schemas.microsoft.com/office/drawing/2014/main" id="{BAF31B45-FBE4-D66A-0CCF-EA999FFA3FF2}"/>
              </a:ext>
            </a:extLst>
          </p:cNvPr>
          <p:cNvSpPr txBox="1"/>
          <p:nvPr/>
        </p:nvSpPr>
        <p:spPr>
          <a:xfrm>
            <a:off x="8673353" y="53788"/>
            <a:ext cx="3518647" cy="1580030"/>
          </a:xfrm>
          <a:prstGeom prst="rect">
            <a:avLst/>
          </a:prstGeom>
          <a:solidFill>
            <a:schemeClr val="accent2"/>
          </a:solidFill>
        </p:spPr>
        <p:txBody>
          <a:bodyPr wrap="square" lIns="0" tIns="0" rIns="0" bIns="0" rtlCol="0">
            <a:spAutoFit/>
          </a:bodyPr>
          <a:lstStyle/>
          <a:p>
            <a:pPr algn="l"/>
            <a:endParaRPr lang="en-GB" sz="2800" err="1"/>
          </a:p>
        </p:txBody>
      </p:sp>
    </p:spTree>
    <p:extLst>
      <p:ext uri="{BB962C8B-B14F-4D97-AF65-F5344CB8AC3E}">
        <p14:creationId xmlns:p14="http://schemas.microsoft.com/office/powerpoint/2010/main" val="231912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45B30-A60A-9451-42E2-1537B287CDF7}"/>
              </a:ext>
            </a:extLst>
          </p:cNvPr>
          <p:cNvSpPr>
            <a:spLocks noGrp="1"/>
          </p:cNvSpPr>
          <p:nvPr>
            <p:ph type="title"/>
          </p:nvPr>
        </p:nvSpPr>
        <p:spPr/>
        <p:txBody>
          <a:bodyPr/>
          <a:lstStyle/>
          <a:p>
            <a:r>
              <a:rPr lang="en-GB"/>
              <a:t>The Vision</a:t>
            </a:r>
          </a:p>
        </p:txBody>
      </p:sp>
      <p:sp>
        <p:nvSpPr>
          <p:cNvPr id="3" name="Subtitle 2">
            <a:extLst>
              <a:ext uri="{FF2B5EF4-FFF2-40B4-BE49-F238E27FC236}">
                <a16:creationId xmlns:a16="http://schemas.microsoft.com/office/drawing/2014/main" id="{2ACF4837-BC2E-24C4-54CE-8FA6B6F74BAB}"/>
              </a:ext>
            </a:extLst>
          </p:cNvPr>
          <p:cNvSpPr>
            <a:spLocks noGrp="1"/>
          </p:cNvSpPr>
          <p:nvPr>
            <p:ph type="subTitle" idx="1"/>
          </p:nvPr>
        </p:nvSpPr>
        <p:spPr/>
        <p:txBody>
          <a:bodyPr/>
          <a:lstStyle/>
          <a:p>
            <a:r>
              <a:rPr lang="en-GB">
                <a:solidFill>
                  <a:srgbClr val="4BA046"/>
                </a:solidFill>
                <a:latin typeface="Aptos" panose="020B0004020202020204" pitchFamily="34" charset="0"/>
              </a:rPr>
              <a:t>Home, Heart and Host</a:t>
            </a:r>
          </a:p>
        </p:txBody>
      </p:sp>
      <p:sp>
        <p:nvSpPr>
          <p:cNvPr id="8" name="object 2">
            <a:extLst>
              <a:ext uri="{FF2B5EF4-FFF2-40B4-BE49-F238E27FC236}">
                <a16:creationId xmlns:a16="http://schemas.microsoft.com/office/drawing/2014/main" id="{45C65F25-CF30-1A46-0F45-95BB50030312}"/>
              </a:ext>
            </a:extLst>
          </p:cNvPr>
          <p:cNvSpPr txBox="1"/>
          <p:nvPr/>
        </p:nvSpPr>
        <p:spPr>
          <a:xfrm>
            <a:off x="658811" y="1762431"/>
            <a:ext cx="3678986" cy="2782172"/>
          </a:xfrm>
          <a:prstGeom prst="rect">
            <a:avLst/>
          </a:prstGeom>
        </p:spPr>
        <p:txBody>
          <a:bodyPr vert="horz" wrap="square" lIns="0" tIns="12065" rIns="0" bIns="0" rtlCol="0" anchor="t">
            <a:spAutoFit/>
          </a:bodyPr>
          <a:lstStyle/>
          <a:p>
            <a:pPr marL="12700" marR="5080">
              <a:spcBef>
                <a:spcPts val="95"/>
              </a:spcBef>
            </a:pPr>
            <a:r>
              <a:rPr lang="en-GB" sz="2000" b="1">
                <a:latin typeface="Aptos" panose="020B0004020202020204" pitchFamily="34" charset="0"/>
                <a:cs typeface="Arial"/>
              </a:rPr>
              <a:t>At the centre of this Vision is a clear, distinctive proposition. By 2050, Nottingham will be the proud </a:t>
            </a:r>
            <a:r>
              <a:rPr lang="en-GB" sz="2000" b="1">
                <a:solidFill>
                  <a:srgbClr val="4BA046"/>
                </a:solidFill>
                <a:latin typeface="Aptos" panose="020B0004020202020204" pitchFamily="34" charset="0"/>
                <a:cs typeface="Arial"/>
              </a:rPr>
              <a:t>Home</a:t>
            </a:r>
            <a:r>
              <a:rPr lang="en-GB" sz="2000" b="1">
                <a:latin typeface="Aptos" panose="020B0004020202020204" pitchFamily="34" charset="0"/>
                <a:cs typeface="Arial"/>
              </a:rPr>
              <a:t> of diverse and healthy communities, the independent </a:t>
            </a:r>
            <a:r>
              <a:rPr lang="en-GB" sz="2000" b="1">
                <a:solidFill>
                  <a:srgbClr val="4BA046"/>
                </a:solidFill>
                <a:latin typeface="Aptos" panose="020B0004020202020204" pitchFamily="34" charset="0"/>
                <a:cs typeface="Arial"/>
              </a:rPr>
              <a:t>Heart</a:t>
            </a:r>
            <a:r>
              <a:rPr lang="en-GB" sz="2000" b="1">
                <a:latin typeface="Aptos" panose="020B0004020202020204" pitchFamily="34" charset="0"/>
                <a:cs typeface="Arial"/>
              </a:rPr>
              <a:t> of a dynamic region, and the </a:t>
            </a:r>
            <a:r>
              <a:rPr lang="en-GB" sz="2000" b="1">
                <a:solidFill>
                  <a:srgbClr val="4BA046"/>
                </a:solidFill>
                <a:latin typeface="Aptos" panose="020B0004020202020204" pitchFamily="34" charset="0"/>
                <a:cs typeface="Arial"/>
              </a:rPr>
              <a:t>Host</a:t>
            </a:r>
            <a:r>
              <a:rPr lang="en-GB" sz="2000" b="1">
                <a:latin typeface="Aptos" panose="020B0004020202020204" pitchFamily="34" charset="0"/>
                <a:cs typeface="Arial"/>
              </a:rPr>
              <a:t> of opportunity, global culture and sport. </a:t>
            </a:r>
          </a:p>
        </p:txBody>
      </p:sp>
      <p:sp>
        <p:nvSpPr>
          <p:cNvPr id="9" name="TextBox 8">
            <a:extLst>
              <a:ext uri="{FF2B5EF4-FFF2-40B4-BE49-F238E27FC236}">
                <a16:creationId xmlns:a16="http://schemas.microsoft.com/office/drawing/2014/main" id="{0582A0C1-8BED-942A-BD14-9FDA6A896FF5}"/>
              </a:ext>
            </a:extLst>
          </p:cNvPr>
          <p:cNvSpPr txBox="1"/>
          <p:nvPr/>
        </p:nvSpPr>
        <p:spPr>
          <a:xfrm>
            <a:off x="581161" y="4686308"/>
            <a:ext cx="3859034" cy="1384995"/>
          </a:xfrm>
          <a:prstGeom prst="rect">
            <a:avLst/>
          </a:prstGeom>
          <a:noFill/>
        </p:spPr>
        <p:txBody>
          <a:bodyPr wrap="square">
            <a:spAutoFit/>
          </a:bodyPr>
          <a:lstStyle/>
          <a:p>
            <a:pPr marL="12700" marR="5080">
              <a:spcBef>
                <a:spcPts val="95"/>
              </a:spcBef>
            </a:pPr>
            <a:r>
              <a:rPr lang="en-GB" sz="1400">
                <a:latin typeface="Aptos" panose="020B0004020202020204" pitchFamily="34" charset="0"/>
                <a:cs typeface="Arial"/>
              </a:rPr>
              <a:t>This is our statement of intent. It underpins the entire Vision and sets out how Nottingham will look and feel, the role it will play, and the values it will uphold. It defines the energy the city will project, and provides the foundation for the delivery of the Vision. </a:t>
            </a:r>
            <a:endParaRPr lang="en-GB" sz="2400">
              <a:latin typeface="Aptos" panose="020B0004020202020204" pitchFamily="34" charset="0"/>
              <a:cs typeface="Arial"/>
            </a:endParaRPr>
          </a:p>
        </p:txBody>
      </p:sp>
      <p:pic>
        <p:nvPicPr>
          <p:cNvPr id="4" name="Picture 3">
            <a:extLst>
              <a:ext uri="{FF2B5EF4-FFF2-40B4-BE49-F238E27FC236}">
                <a16:creationId xmlns:a16="http://schemas.microsoft.com/office/drawing/2014/main" id="{6A6A666E-11E4-A3ED-F318-C3461C484F48}"/>
              </a:ext>
            </a:extLst>
          </p:cNvPr>
          <p:cNvPicPr>
            <a:picLocks noChangeAspect="1"/>
          </p:cNvPicPr>
          <p:nvPr/>
        </p:nvPicPr>
        <p:blipFill>
          <a:blip r:embed="rId2"/>
          <a:stretch>
            <a:fillRect/>
          </a:stretch>
        </p:blipFill>
        <p:spPr>
          <a:xfrm>
            <a:off x="7379693" y="0"/>
            <a:ext cx="4812307" cy="6858000"/>
          </a:xfrm>
          <a:prstGeom prst="rect">
            <a:avLst/>
          </a:prstGeom>
        </p:spPr>
      </p:pic>
    </p:spTree>
    <p:extLst>
      <p:ext uri="{BB962C8B-B14F-4D97-AF65-F5344CB8AC3E}">
        <p14:creationId xmlns:p14="http://schemas.microsoft.com/office/powerpoint/2010/main" val="223518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4163AB-AFA8-DBB5-A330-F5712946AB0A}"/>
              </a:ext>
            </a:extLst>
          </p:cNvPr>
          <p:cNvSpPr/>
          <p:nvPr/>
        </p:nvSpPr>
        <p:spPr>
          <a:xfrm>
            <a:off x="9078097" y="238897"/>
            <a:ext cx="2702011" cy="51258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91AC62B9-AA81-4CF8-B8D5-B32A890FCB7B}"/>
              </a:ext>
            </a:extLst>
          </p:cNvPr>
          <p:cNvPicPr>
            <a:picLocks noChangeAspect="1"/>
          </p:cNvPicPr>
          <p:nvPr/>
        </p:nvPicPr>
        <p:blipFill>
          <a:blip r:embed="rId2"/>
          <a:srcRect t="2325"/>
          <a:stretch>
            <a:fillRect/>
          </a:stretch>
        </p:blipFill>
        <p:spPr>
          <a:xfrm>
            <a:off x="795899" y="0"/>
            <a:ext cx="10600201" cy="6858000"/>
          </a:xfrm>
          <a:prstGeom prst="rect">
            <a:avLst/>
          </a:prstGeom>
        </p:spPr>
      </p:pic>
    </p:spTree>
    <p:extLst>
      <p:ext uri="{BB962C8B-B14F-4D97-AF65-F5344CB8AC3E}">
        <p14:creationId xmlns:p14="http://schemas.microsoft.com/office/powerpoint/2010/main" val="1543696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947B0-7E83-1EE3-5302-E600D0329411}"/>
              </a:ext>
            </a:extLst>
          </p:cNvPr>
          <p:cNvSpPr>
            <a:spLocks noGrp="1"/>
          </p:cNvSpPr>
          <p:nvPr>
            <p:ph type="title"/>
          </p:nvPr>
        </p:nvSpPr>
        <p:spPr/>
        <p:txBody>
          <a:bodyPr/>
          <a:lstStyle/>
          <a:p>
            <a:r>
              <a:rPr lang="en-GB">
                <a:latin typeface="Aptos" panose="020B0004020202020204" pitchFamily="34" charset="0"/>
              </a:rPr>
              <a:t>Ten Bold Ideas for Nottingham</a:t>
            </a:r>
          </a:p>
        </p:txBody>
      </p:sp>
      <p:sp>
        <p:nvSpPr>
          <p:cNvPr id="3" name="Subtitle 2">
            <a:extLst>
              <a:ext uri="{FF2B5EF4-FFF2-40B4-BE49-F238E27FC236}">
                <a16:creationId xmlns:a16="http://schemas.microsoft.com/office/drawing/2014/main" id="{8DF00A90-E085-FAFA-96C0-8951F30117F4}"/>
              </a:ext>
            </a:extLst>
          </p:cNvPr>
          <p:cNvSpPr>
            <a:spLocks noGrp="1"/>
          </p:cNvSpPr>
          <p:nvPr>
            <p:ph type="subTitle" idx="1"/>
          </p:nvPr>
        </p:nvSpPr>
        <p:spPr/>
        <p:txBody>
          <a:bodyPr/>
          <a:lstStyle/>
          <a:p>
            <a:r>
              <a:rPr lang="en-GB">
                <a:solidFill>
                  <a:srgbClr val="4BA046"/>
                </a:solidFill>
                <a:latin typeface="Aptos" panose="020B0004020202020204" pitchFamily="34" charset="0"/>
              </a:rPr>
              <a:t>Elevating beyond business as usual</a:t>
            </a:r>
          </a:p>
        </p:txBody>
      </p:sp>
      <p:sp>
        <p:nvSpPr>
          <p:cNvPr id="5" name="Content Placeholder 3">
            <a:extLst>
              <a:ext uri="{FF2B5EF4-FFF2-40B4-BE49-F238E27FC236}">
                <a16:creationId xmlns:a16="http://schemas.microsoft.com/office/drawing/2014/main" id="{E53AE350-7390-D8DF-36D0-9E02498F8EDD}"/>
              </a:ext>
            </a:extLst>
          </p:cNvPr>
          <p:cNvSpPr>
            <a:spLocks noGrp="1"/>
          </p:cNvSpPr>
          <p:nvPr>
            <p:ph sz="quarter" idx="16"/>
          </p:nvPr>
        </p:nvSpPr>
        <p:spPr>
          <a:xfrm>
            <a:off x="658813" y="1811338"/>
            <a:ext cx="10874375" cy="4354512"/>
          </a:xfrm>
        </p:spPr>
        <p:txBody>
          <a:bodyPr vert="horz" lIns="0" tIns="0" rIns="0" bIns="0" rtlCol="0" anchor="t">
            <a:noAutofit/>
          </a:bodyPr>
          <a:lstStyle/>
          <a:p>
            <a:pPr marL="359410" indent="-359410"/>
            <a:r>
              <a:rPr lang="en-GB" sz="2000">
                <a:solidFill>
                  <a:schemeClr val="tx1"/>
                </a:solidFill>
                <a:latin typeface="Aptos" panose="020B0004020202020204" pitchFamily="34" charset="0"/>
              </a:rPr>
              <a:t>Taken together, the Ten Bold Ideas present a cohesive and credible transformation strategy for Nottingham </a:t>
            </a:r>
            <a:r>
              <a:rPr lang="en-GB" sz="2000" b="1">
                <a:solidFill>
                  <a:schemeClr val="tx1"/>
                </a:solidFill>
                <a:latin typeface="Aptos" panose="020B0004020202020204" pitchFamily="34" charset="0"/>
              </a:rPr>
              <a:t>to be able to realise the Vision </a:t>
            </a:r>
            <a:r>
              <a:rPr lang="en-GB" sz="2000">
                <a:solidFill>
                  <a:schemeClr val="tx1"/>
                </a:solidFill>
                <a:latin typeface="Aptos" panose="020B0004020202020204" pitchFamily="34" charset="0"/>
              </a:rPr>
              <a:t>- economically, socially, culturally, spatially and environmentally. </a:t>
            </a:r>
          </a:p>
          <a:p>
            <a:pPr marL="359410" indent="-359410"/>
            <a:r>
              <a:rPr lang="en-GB" sz="2000">
                <a:solidFill>
                  <a:schemeClr val="tx1"/>
                </a:solidFill>
                <a:latin typeface="Aptos" panose="020B0004020202020204" pitchFamily="34" charset="0"/>
              </a:rPr>
              <a:t>They reflect the things Nottingham is already good at and build on projects that are already happening – </a:t>
            </a:r>
            <a:r>
              <a:rPr lang="en-GB" sz="2000" b="1">
                <a:solidFill>
                  <a:schemeClr val="tx1"/>
                </a:solidFill>
                <a:latin typeface="Aptos" panose="020B0004020202020204" pitchFamily="34" charset="0"/>
              </a:rPr>
              <a:t>but they are also visionary, and will take us one step further</a:t>
            </a:r>
            <a:r>
              <a:rPr lang="en-GB" sz="2000">
                <a:solidFill>
                  <a:schemeClr val="tx1"/>
                </a:solidFill>
                <a:latin typeface="Aptos" panose="020B0004020202020204" pitchFamily="34" charset="0"/>
              </a:rPr>
              <a:t>.</a:t>
            </a:r>
            <a:endParaRPr lang="en-GB" sz="2000">
              <a:solidFill>
                <a:schemeClr val="tx1"/>
              </a:solidFill>
              <a:latin typeface="Aptos" panose="020B0004020202020204" pitchFamily="34" charset="0"/>
              <a:cs typeface="Times New Roman"/>
            </a:endParaRPr>
          </a:p>
          <a:p>
            <a:pPr marL="359410" indent="-359410"/>
            <a:r>
              <a:rPr lang="en-GB" sz="2000">
                <a:solidFill>
                  <a:schemeClr val="tx1"/>
                </a:solidFill>
                <a:latin typeface="Aptos" panose="020B0004020202020204" pitchFamily="34" charset="0"/>
              </a:rPr>
              <a:t>They strike a balance across ‘Home, Heart and Host’, giving the vision purpose, economic momentum and emotional resonance; </a:t>
            </a:r>
            <a:r>
              <a:rPr lang="en-GB" sz="2000" b="1">
                <a:solidFill>
                  <a:schemeClr val="tx1"/>
                </a:solidFill>
                <a:latin typeface="Aptos" panose="020B0004020202020204" pitchFamily="34" charset="0"/>
              </a:rPr>
              <a:t>they feel uniquely Nottingham</a:t>
            </a:r>
            <a:r>
              <a:rPr lang="en-GB" sz="2000">
                <a:solidFill>
                  <a:schemeClr val="tx1"/>
                </a:solidFill>
                <a:latin typeface="Aptos" panose="020B0004020202020204" pitchFamily="34" charset="0"/>
              </a:rPr>
              <a:t>.</a:t>
            </a:r>
            <a:endParaRPr lang="en-GB" sz="2000">
              <a:solidFill>
                <a:schemeClr val="tx1"/>
              </a:solidFill>
              <a:latin typeface="Aptos" panose="020B0004020202020204" pitchFamily="34" charset="0"/>
              <a:cs typeface="Times New Roman"/>
            </a:endParaRPr>
          </a:p>
          <a:p>
            <a:pPr marL="359410" indent="-359410"/>
            <a:r>
              <a:rPr lang="en-GB" sz="2000">
                <a:solidFill>
                  <a:schemeClr val="tx1"/>
                </a:solidFill>
                <a:latin typeface="Aptos" panose="020B0004020202020204" pitchFamily="34" charset="0"/>
              </a:rPr>
              <a:t>Crucially, the bold ideas fit together, </a:t>
            </a:r>
            <a:r>
              <a:rPr lang="en-GB" sz="2000" b="1">
                <a:solidFill>
                  <a:schemeClr val="tx1"/>
                </a:solidFill>
                <a:latin typeface="Aptos" panose="020B0004020202020204" pitchFamily="34" charset="0"/>
              </a:rPr>
              <a:t>with each one strengthening the others</a:t>
            </a:r>
            <a:r>
              <a:rPr lang="en-GB" sz="2000">
                <a:solidFill>
                  <a:schemeClr val="tx1"/>
                </a:solidFill>
                <a:latin typeface="Aptos" panose="020B0004020202020204" pitchFamily="34" charset="0"/>
              </a:rPr>
              <a:t>. </a:t>
            </a:r>
          </a:p>
          <a:p>
            <a:pPr marL="359410" indent="-359410"/>
            <a:r>
              <a:rPr lang="en-GB" sz="2000">
                <a:solidFill>
                  <a:schemeClr val="tx1"/>
                </a:solidFill>
                <a:latin typeface="Aptos" panose="020B0004020202020204" pitchFamily="34" charset="0"/>
              </a:rPr>
              <a:t>The bold ideas are part of a </a:t>
            </a:r>
            <a:r>
              <a:rPr lang="en-GB" sz="2000" b="1">
                <a:solidFill>
                  <a:schemeClr val="tx1"/>
                </a:solidFill>
                <a:latin typeface="Aptos" panose="020B0004020202020204" pitchFamily="34" charset="0"/>
              </a:rPr>
              <a:t>system of change </a:t>
            </a:r>
            <a:r>
              <a:rPr lang="en-GB" sz="2000">
                <a:solidFill>
                  <a:schemeClr val="tx1"/>
                </a:solidFill>
                <a:latin typeface="Aptos" panose="020B0004020202020204" pitchFamily="34" charset="0"/>
              </a:rPr>
              <a:t>in the city, rather than just being isolated projects.</a:t>
            </a:r>
          </a:p>
        </p:txBody>
      </p:sp>
    </p:spTree>
    <p:extLst>
      <p:ext uri="{BB962C8B-B14F-4D97-AF65-F5344CB8AC3E}">
        <p14:creationId xmlns:p14="http://schemas.microsoft.com/office/powerpoint/2010/main" val="1792440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1B69D9-7E00-0B2F-4A6D-D8F90D5073FD}"/>
              </a:ext>
            </a:extLst>
          </p:cNvPr>
          <p:cNvSpPr>
            <a:spLocks noGrp="1"/>
          </p:cNvSpPr>
          <p:nvPr>
            <p:ph type="title"/>
          </p:nvPr>
        </p:nvSpPr>
        <p:spPr>
          <a:xfrm>
            <a:off x="658810" y="657225"/>
            <a:ext cx="5778565" cy="532800"/>
          </a:xfrm>
        </p:spPr>
        <p:txBody>
          <a:bodyPr/>
          <a:lstStyle/>
          <a:p>
            <a:r>
              <a:rPr lang="en-GB" sz="3200" b="1" dirty="0">
                <a:latin typeface="Aptos" panose="020B0004020202020204" pitchFamily="34" charset="0"/>
              </a:rPr>
              <a:t>Idea one: Homes in the Heart</a:t>
            </a:r>
          </a:p>
        </p:txBody>
      </p:sp>
      <p:sp>
        <p:nvSpPr>
          <p:cNvPr id="6" name="Subtitle 5">
            <a:extLst>
              <a:ext uri="{FF2B5EF4-FFF2-40B4-BE49-F238E27FC236}">
                <a16:creationId xmlns:a16="http://schemas.microsoft.com/office/drawing/2014/main" id="{51D369F1-2E07-DDE0-EB69-B94DE0BA084F}"/>
              </a:ext>
            </a:extLst>
          </p:cNvPr>
          <p:cNvSpPr>
            <a:spLocks noGrp="1"/>
          </p:cNvSpPr>
          <p:nvPr>
            <p:ph type="subTitle" idx="1"/>
          </p:nvPr>
        </p:nvSpPr>
        <p:spPr/>
        <p:txBody>
          <a:bodyPr/>
          <a:lstStyle/>
          <a:p>
            <a:r>
              <a:rPr lang="en-GB" sz="1800" dirty="0">
                <a:solidFill>
                  <a:srgbClr val="4BA046"/>
                </a:solidFill>
                <a:latin typeface="Aptos" panose="020B0004020202020204" pitchFamily="34" charset="0"/>
              </a:rPr>
              <a:t>More homes. </a:t>
            </a:r>
            <a:br>
              <a:rPr lang="en-GB" sz="1800" dirty="0">
                <a:solidFill>
                  <a:srgbClr val="4BA046"/>
                </a:solidFill>
                <a:latin typeface="Aptos" panose="020B0004020202020204" pitchFamily="34" charset="0"/>
              </a:rPr>
            </a:br>
            <a:r>
              <a:rPr lang="en-GB" sz="1800" dirty="0">
                <a:solidFill>
                  <a:srgbClr val="4BA046"/>
                </a:solidFill>
                <a:latin typeface="Aptos" panose="020B0004020202020204" pitchFamily="34" charset="0"/>
              </a:rPr>
              <a:t>Better neighbourhoods. </a:t>
            </a:r>
            <a:br>
              <a:rPr lang="en-GB" sz="1800" dirty="0">
                <a:solidFill>
                  <a:srgbClr val="4BA046"/>
                </a:solidFill>
                <a:latin typeface="Aptos" panose="020B0004020202020204" pitchFamily="34" charset="0"/>
              </a:rPr>
            </a:br>
            <a:r>
              <a:rPr lang="en-GB" sz="1800" dirty="0">
                <a:solidFill>
                  <a:srgbClr val="4BA046"/>
                </a:solidFill>
                <a:latin typeface="Aptos" panose="020B0004020202020204" pitchFamily="34" charset="0"/>
              </a:rPr>
              <a:t>A more vibrant city centre.</a:t>
            </a:r>
          </a:p>
        </p:txBody>
      </p:sp>
      <p:sp>
        <p:nvSpPr>
          <p:cNvPr id="8" name="Text Placeholder 7">
            <a:extLst>
              <a:ext uri="{FF2B5EF4-FFF2-40B4-BE49-F238E27FC236}">
                <a16:creationId xmlns:a16="http://schemas.microsoft.com/office/drawing/2014/main" id="{65CB8135-EFEF-BCD8-4061-BB6336A219E3}"/>
              </a:ext>
            </a:extLst>
          </p:cNvPr>
          <p:cNvSpPr>
            <a:spLocks noGrp="1"/>
          </p:cNvSpPr>
          <p:nvPr>
            <p:ph type="body" sz="quarter" idx="25"/>
          </p:nvPr>
        </p:nvSpPr>
        <p:spPr>
          <a:xfrm>
            <a:off x="658811" y="2453322"/>
            <a:ext cx="5486399" cy="4103141"/>
          </a:xfrm>
        </p:spPr>
        <p:txBody>
          <a:bodyPr/>
          <a:lstStyle/>
          <a:p>
            <a:pPr marL="0" indent="0">
              <a:buNone/>
            </a:pPr>
            <a:r>
              <a:rPr lang="en-GB" sz="1900" b="1" dirty="0">
                <a:latin typeface="Aptos" panose="020B0004020202020204" pitchFamily="34" charset="0"/>
              </a:rPr>
              <a:t>What: </a:t>
            </a:r>
            <a:r>
              <a:rPr lang="en-GB" sz="1900" dirty="0">
                <a:latin typeface="Aptos" panose="020B0004020202020204" pitchFamily="34" charset="0"/>
              </a:rPr>
              <a:t>Accelerating delivery of more and better housing, shaping a new generation of compact, walkable neighbourhoods.</a:t>
            </a:r>
            <a:br>
              <a:rPr lang="en-GB" sz="1900" dirty="0">
                <a:latin typeface="Aptos" panose="020B0004020202020204" pitchFamily="34" charset="0"/>
              </a:rPr>
            </a:br>
            <a:br>
              <a:rPr lang="en-GB" sz="1900" dirty="0">
                <a:latin typeface="Aptos" panose="020B0004020202020204" pitchFamily="34" charset="0"/>
              </a:rPr>
            </a:br>
            <a:r>
              <a:rPr lang="en-GB" sz="1900" b="1" dirty="0">
                <a:latin typeface="Aptos" panose="020B0004020202020204" pitchFamily="34" charset="0"/>
              </a:rPr>
              <a:t>Why: </a:t>
            </a:r>
            <a:r>
              <a:rPr lang="en-GB" sz="1900" dirty="0">
                <a:latin typeface="Aptos" panose="020B0004020202020204" pitchFamily="34" charset="0"/>
              </a:rPr>
              <a:t>A strong residential population will boost the city centre economy, improve neighbourhood environments, and help deliver the city’s target in sustainable locations.</a:t>
            </a:r>
            <a:br>
              <a:rPr lang="en-GB" sz="1900" dirty="0">
                <a:latin typeface="Aptos" panose="020B0004020202020204" pitchFamily="34" charset="0"/>
              </a:rPr>
            </a:br>
            <a:br>
              <a:rPr lang="en-GB" sz="1900" dirty="0">
                <a:latin typeface="Aptos" panose="020B0004020202020204" pitchFamily="34" charset="0"/>
              </a:rPr>
            </a:br>
            <a:r>
              <a:rPr lang="en-GB" sz="1900" b="1" dirty="0">
                <a:latin typeface="Aptos" panose="020B0004020202020204" pitchFamily="34" charset="0"/>
              </a:rPr>
              <a:t>By 2030 </a:t>
            </a:r>
            <a:r>
              <a:rPr lang="en-GB" sz="1900" dirty="0">
                <a:latin typeface="Aptos" panose="020B0004020202020204" pitchFamily="34" charset="0"/>
              </a:rPr>
              <a:t>we will have established funding for infrastructure and delivered progress on key sites, including Broad Marsh. </a:t>
            </a:r>
            <a:r>
              <a:rPr lang="en-GB" sz="1900" b="1" dirty="0">
                <a:latin typeface="Aptos" panose="020B0004020202020204" pitchFamily="34" charset="0"/>
              </a:rPr>
              <a:t>By 2050 </a:t>
            </a:r>
            <a:r>
              <a:rPr lang="en-GB" sz="1900" dirty="0">
                <a:latin typeface="Aptos" panose="020B0004020202020204" pitchFamily="34" charset="0"/>
              </a:rPr>
              <a:t>we will have delivered the target of 27,000 homes, and transformed key neighbourhoods. </a:t>
            </a:r>
          </a:p>
        </p:txBody>
      </p:sp>
      <p:pic>
        <p:nvPicPr>
          <p:cNvPr id="11" name="Picture 10">
            <a:extLst>
              <a:ext uri="{FF2B5EF4-FFF2-40B4-BE49-F238E27FC236}">
                <a16:creationId xmlns:a16="http://schemas.microsoft.com/office/drawing/2014/main" id="{A6DDBB7A-E81E-38D6-5BF0-D6D6715B253B}"/>
              </a:ext>
            </a:extLst>
          </p:cNvPr>
          <p:cNvPicPr>
            <a:picLocks noChangeAspect="1"/>
          </p:cNvPicPr>
          <p:nvPr/>
        </p:nvPicPr>
        <p:blipFill>
          <a:blip r:embed="rId2"/>
          <a:stretch>
            <a:fillRect/>
          </a:stretch>
        </p:blipFill>
        <p:spPr>
          <a:xfrm>
            <a:off x="6705601" y="0"/>
            <a:ext cx="5486400" cy="6858000"/>
          </a:xfrm>
          <a:prstGeom prst="rect">
            <a:avLst/>
          </a:prstGeom>
        </p:spPr>
      </p:pic>
      <p:sp>
        <p:nvSpPr>
          <p:cNvPr id="12" name="Subtitle 5">
            <a:extLst>
              <a:ext uri="{FF2B5EF4-FFF2-40B4-BE49-F238E27FC236}">
                <a16:creationId xmlns:a16="http://schemas.microsoft.com/office/drawing/2014/main" id="{32B15344-609C-0386-E968-0FCF41F1E1E6}"/>
              </a:ext>
            </a:extLst>
          </p:cNvPr>
          <p:cNvSpPr txBox="1">
            <a:spLocks/>
          </p:cNvSpPr>
          <p:nvPr/>
        </p:nvSpPr>
        <p:spPr>
          <a:xfrm>
            <a:off x="220660" y="160278"/>
            <a:ext cx="1036640" cy="2462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spcAft>
                <a:spcPts val="900"/>
              </a:spcAft>
              <a:buFont typeface="Times New Roman" panose="02020603050405020304" pitchFamily="18"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0"/>
              </a:spcBef>
              <a:spcAft>
                <a:spcPts val="9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j-lt"/>
                <a:ea typeface="+mn-ea"/>
                <a:cs typeface="Arial" panose="020B0604020202020204" pitchFamily="34" charset="0"/>
              </a:defRPr>
            </a:lvl4pPr>
            <a:lvl5pPr marL="1828800" indent="0" algn="ctr" defTabSz="914400" rtl="0" eaLnBrk="1" latinLnBrk="0" hangingPunct="1">
              <a:lnSpc>
                <a:spcPct val="1000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900"/>
              </a:spcAft>
              <a:buFont typeface="Arial" panose="020B0604020202020204" pitchFamily="34" charset="0"/>
              <a:buNone/>
              <a:defRPr sz="1600" b="1" kern="1200">
                <a:solidFill>
                  <a:schemeClr val="tx2"/>
                </a:solidFill>
                <a:latin typeface="Arial" panose="020B0604020202020204" pitchFamily="34" charset="0"/>
                <a:ea typeface="+mn-ea"/>
                <a:cs typeface="Arial" panose="020B0604020202020204" pitchFamily="34" charset="0"/>
              </a:defRPr>
            </a:lvl7pPr>
            <a:lvl8pPr marL="32004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8pPr>
            <a:lvl9pPr marL="3657600" indent="0" algn="ctr" defTabSz="914400" rtl="0" eaLnBrk="1" latinLnBrk="0" hangingPunct="1">
              <a:lnSpc>
                <a:spcPts val="14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9pPr>
          </a:lstStyle>
          <a:p>
            <a:r>
              <a:rPr lang="en-GB" sz="2000">
                <a:solidFill>
                  <a:srgbClr val="4BA046"/>
                </a:solidFill>
                <a:latin typeface="Aptos" panose="020B0004020202020204" pitchFamily="34" charset="0"/>
              </a:rPr>
              <a:t>HOME</a:t>
            </a:r>
          </a:p>
        </p:txBody>
      </p:sp>
    </p:spTree>
    <p:extLst>
      <p:ext uri="{BB962C8B-B14F-4D97-AF65-F5344CB8AC3E}">
        <p14:creationId xmlns:p14="http://schemas.microsoft.com/office/powerpoint/2010/main" val="3036170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05627-9033-834F-56A0-E4CDA1577D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ED61215-DE4B-44B0-1C27-9DBBA4F15694}"/>
              </a:ext>
            </a:extLst>
          </p:cNvPr>
          <p:cNvSpPr>
            <a:spLocks noGrp="1"/>
          </p:cNvSpPr>
          <p:nvPr>
            <p:ph type="title"/>
          </p:nvPr>
        </p:nvSpPr>
        <p:spPr>
          <a:xfrm>
            <a:off x="658810" y="657225"/>
            <a:ext cx="5851717" cy="532800"/>
          </a:xfrm>
        </p:spPr>
        <p:txBody>
          <a:bodyPr/>
          <a:lstStyle/>
          <a:p>
            <a:r>
              <a:rPr lang="en-GB" sz="3200" b="1" dirty="0">
                <a:latin typeface="Aptos" panose="020B0004020202020204" pitchFamily="34" charset="0"/>
              </a:rPr>
              <a:t>Idea two: Children’s Forest</a:t>
            </a:r>
          </a:p>
        </p:txBody>
      </p:sp>
      <p:sp>
        <p:nvSpPr>
          <p:cNvPr id="6" name="Subtitle 5">
            <a:extLst>
              <a:ext uri="{FF2B5EF4-FFF2-40B4-BE49-F238E27FC236}">
                <a16:creationId xmlns:a16="http://schemas.microsoft.com/office/drawing/2014/main" id="{49625ECF-CB06-3611-2607-D50CEA856E86}"/>
              </a:ext>
            </a:extLst>
          </p:cNvPr>
          <p:cNvSpPr>
            <a:spLocks noGrp="1"/>
          </p:cNvSpPr>
          <p:nvPr>
            <p:ph type="subTitle" idx="1"/>
          </p:nvPr>
        </p:nvSpPr>
        <p:spPr>
          <a:xfrm>
            <a:off x="658811" y="1306800"/>
            <a:ext cx="4132264" cy="246221"/>
          </a:xfrm>
        </p:spPr>
        <p:txBody>
          <a:bodyPr/>
          <a:lstStyle/>
          <a:p>
            <a:r>
              <a:rPr lang="en-GB" sz="2000">
                <a:solidFill>
                  <a:srgbClr val="4BA046"/>
                </a:solidFill>
                <a:latin typeface="Aptos" panose="020B0004020202020204" pitchFamily="34" charset="0"/>
              </a:rPr>
              <a:t>A national exemplar. Urban nature, learning and wellbeing as one.</a:t>
            </a:r>
          </a:p>
        </p:txBody>
      </p:sp>
      <p:sp>
        <p:nvSpPr>
          <p:cNvPr id="8" name="Text Placeholder 7">
            <a:extLst>
              <a:ext uri="{FF2B5EF4-FFF2-40B4-BE49-F238E27FC236}">
                <a16:creationId xmlns:a16="http://schemas.microsoft.com/office/drawing/2014/main" id="{7248BECA-AE82-16D3-52A7-2E1B4B3A5F56}"/>
              </a:ext>
            </a:extLst>
          </p:cNvPr>
          <p:cNvSpPr>
            <a:spLocks noGrp="1"/>
          </p:cNvSpPr>
          <p:nvPr>
            <p:ph type="body" sz="quarter" idx="25"/>
          </p:nvPr>
        </p:nvSpPr>
        <p:spPr>
          <a:xfrm>
            <a:off x="658811" y="2453322"/>
            <a:ext cx="5486399" cy="4103141"/>
          </a:xfrm>
        </p:spPr>
        <p:txBody>
          <a:bodyPr/>
          <a:lstStyle/>
          <a:p>
            <a:pPr marL="0" indent="0">
              <a:buNone/>
            </a:pPr>
            <a:r>
              <a:rPr lang="en-GB" sz="1900" b="1">
                <a:latin typeface="Aptos" panose="020B0004020202020204" pitchFamily="34" charset="0"/>
              </a:rPr>
              <a:t>What: </a:t>
            </a:r>
            <a:r>
              <a:rPr lang="en-GB" sz="1900">
                <a:latin typeface="Aptos" panose="020B0004020202020204" pitchFamily="34" charset="0"/>
              </a:rPr>
              <a:t>Putting children and young people at the heart of the UK’s first Forest City, creating a constellation of rewilded spaces around the city where play is key.</a:t>
            </a:r>
            <a:br>
              <a:rPr lang="en-GB" sz="1900">
                <a:latin typeface="Aptos" panose="020B0004020202020204" pitchFamily="34" charset="0"/>
              </a:rPr>
            </a:br>
            <a:br>
              <a:rPr lang="en-GB" sz="1900">
                <a:latin typeface="Aptos" panose="020B0004020202020204" pitchFamily="34" charset="0"/>
              </a:rPr>
            </a:br>
            <a:r>
              <a:rPr lang="en-GB" sz="1900" b="1">
                <a:latin typeface="Aptos" panose="020B0004020202020204" pitchFamily="34" charset="0"/>
              </a:rPr>
              <a:t>Why: </a:t>
            </a:r>
            <a:r>
              <a:rPr lang="en-GB" sz="1900">
                <a:latin typeface="Aptos" panose="020B0004020202020204" pitchFamily="34" charset="0"/>
              </a:rPr>
              <a:t>Improving everyday access to nature will tackle inequalities, strengthen biodiversity, and provide Nottingham with a distinct asset.</a:t>
            </a:r>
            <a:br>
              <a:rPr lang="en-GB" sz="1900">
                <a:latin typeface="Aptos" panose="020B0004020202020204" pitchFamily="34" charset="0"/>
              </a:rPr>
            </a:br>
            <a:br>
              <a:rPr lang="en-GB" sz="1900">
                <a:latin typeface="Aptos" panose="020B0004020202020204" pitchFamily="34" charset="0"/>
              </a:rPr>
            </a:br>
            <a:r>
              <a:rPr lang="en-GB" sz="1900" b="1">
                <a:latin typeface="Aptos" panose="020B0004020202020204" pitchFamily="34" charset="0"/>
              </a:rPr>
              <a:t>By 2030 </a:t>
            </a:r>
            <a:r>
              <a:rPr lang="en-GB" sz="1900">
                <a:latin typeface="Aptos" panose="020B0004020202020204" pitchFamily="34" charset="0"/>
              </a:rPr>
              <a:t>we will have identified delivery routes for anchor projects, and delivered quick-win greening in the Old Market Square and Sneinton Market. </a:t>
            </a:r>
            <a:r>
              <a:rPr lang="en-GB" sz="1900" b="1">
                <a:latin typeface="Aptos" panose="020B0004020202020204" pitchFamily="34" charset="0"/>
              </a:rPr>
              <a:t>By 2050 </a:t>
            </a:r>
            <a:r>
              <a:rPr lang="en-GB" sz="1900">
                <a:latin typeface="Aptos" panose="020B0004020202020204" pitchFamily="34" charset="0"/>
              </a:rPr>
              <a:t>we will have delivered the Childrens Forest, and established a long-term stewardship model.</a:t>
            </a:r>
          </a:p>
        </p:txBody>
      </p:sp>
      <p:pic>
        <p:nvPicPr>
          <p:cNvPr id="3" name="Picture 2">
            <a:extLst>
              <a:ext uri="{FF2B5EF4-FFF2-40B4-BE49-F238E27FC236}">
                <a16:creationId xmlns:a16="http://schemas.microsoft.com/office/drawing/2014/main" id="{8F24EABB-8FEB-0D6E-FB55-0430CF2BAFD0}"/>
              </a:ext>
            </a:extLst>
          </p:cNvPr>
          <p:cNvPicPr>
            <a:picLocks noChangeAspect="1"/>
          </p:cNvPicPr>
          <p:nvPr/>
        </p:nvPicPr>
        <p:blipFill>
          <a:blip r:embed="rId2">
            <a:extLst>
              <a:ext uri="{28A0092B-C50C-407E-A947-70E740481C1C}">
                <a14:useLocalDpi xmlns:a14="http://schemas.microsoft.com/office/drawing/2010/main" val="0"/>
              </a:ext>
            </a:extLst>
          </a:blip>
          <a:srcRect l="11197" r="37674"/>
          <a:stretch>
            <a:fillRect/>
          </a:stretch>
        </p:blipFill>
        <p:spPr>
          <a:xfrm>
            <a:off x="6581775" y="0"/>
            <a:ext cx="5610225" cy="6858000"/>
          </a:xfrm>
          <a:prstGeom prst="rect">
            <a:avLst/>
          </a:prstGeom>
        </p:spPr>
      </p:pic>
      <p:sp>
        <p:nvSpPr>
          <p:cNvPr id="4" name="Subtitle 5">
            <a:extLst>
              <a:ext uri="{FF2B5EF4-FFF2-40B4-BE49-F238E27FC236}">
                <a16:creationId xmlns:a16="http://schemas.microsoft.com/office/drawing/2014/main" id="{260F6B06-6137-FB68-63FE-508F7C77355B}"/>
              </a:ext>
            </a:extLst>
          </p:cNvPr>
          <p:cNvSpPr txBox="1">
            <a:spLocks/>
          </p:cNvSpPr>
          <p:nvPr/>
        </p:nvSpPr>
        <p:spPr>
          <a:xfrm>
            <a:off x="220660" y="160278"/>
            <a:ext cx="1036640" cy="2462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spcAft>
                <a:spcPts val="900"/>
              </a:spcAft>
              <a:buFont typeface="Times New Roman" panose="02020603050405020304" pitchFamily="18"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0"/>
              </a:spcBef>
              <a:spcAft>
                <a:spcPts val="9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j-lt"/>
                <a:ea typeface="+mn-ea"/>
                <a:cs typeface="Arial" panose="020B0604020202020204" pitchFamily="34" charset="0"/>
              </a:defRPr>
            </a:lvl4pPr>
            <a:lvl5pPr marL="1828800" indent="0" algn="ctr" defTabSz="914400" rtl="0" eaLnBrk="1" latinLnBrk="0" hangingPunct="1">
              <a:lnSpc>
                <a:spcPct val="1000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900"/>
              </a:spcAft>
              <a:buFont typeface="Arial" panose="020B0604020202020204" pitchFamily="34" charset="0"/>
              <a:buNone/>
              <a:defRPr sz="1600" b="1" kern="1200">
                <a:solidFill>
                  <a:schemeClr val="tx2"/>
                </a:solidFill>
                <a:latin typeface="Arial" panose="020B0604020202020204" pitchFamily="34" charset="0"/>
                <a:ea typeface="+mn-ea"/>
                <a:cs typeface="Arial" panose="020B0604020202020204" pitchFamily="34" charset="0"/>
              </a:defRPr>
            </a:lvl7pPr>
            <a:lvl8pPr marL="32004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8pPr>
            <a:lvl9pPr marL="3657600" indent="0" algn="ctr" defTabSz="914400" rtl="0" eaLnBrk="1" latinLnBrk="0" hangingPunct="1">
              <a:lnSpc>
                <a:spcPts val="14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9pPr>
          </a:lstStyle>
          <a:p>
            <a:r>
              <a:rPr lang="en-GB" sz="2000">
                <a:solidFill>
                  <a:srgbClr val="4BA046"/>
                </a:solidFill>
                <a:latin typeface="Aptos" panose="020B0004020202020204" pitchFamily="34" charset="0"/>
              </a:rPr>
              <a:t>HOME</a:t>
            </a:r>
          </a:p>
        </p:txBody>
      </p:sp>
    </p:spTree>
    <p:extLst>
      <p:ext uri="{BB962C8B-B14F-4D97-AF65-F5344CB8AC3E}">
        <p14:creationId xmlns:p14="http://schemas.microsoft.com/office/powerpoint/2010/main" val="1168744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66A78-18BD-43BD-6F98-B2292ACE89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58C60B4-4F94-7857-7297-80A24EC97DA6}"/>
              </a:ext>
            </a:extLst>
          </p:cNvPr>
          <p:cNvSpPr>
            <a:spLocks noGrp="1"/>
          </p:cNvSpPr>
          <p:nvPr>
            <p:ph type="title"/>
          </p:nvPr>
        </p:nvSpPr>
        <p:spPr>
          <a:xfrm>
            <a:off x="658810" y="406499"/>
            <a:ext cx="6409502" cy="783526"/>
          </a:xfrm>
        </p:spPr>
        <p:txBody>
          <a:bodyPr/>
          <a:lstStyle/>
          <a:p>
            <a:r>
              <a:rPr lang="en-GB" sz="3200" b="1" dirty="0">
                <a:latin typeface="Aptos" panose="020B0004020202020204" pitchFamily="34" charset="0"/>
              </a:rPr>
              <a:t>Idea three: Restitching Nottingham</a:t>
            </a:r>
          </a:p>
        </p:txBody>
      </p:sp>
      <p:sp>
        <p:nvSpPr>
          <p:cNvPr id="6" name="Subtitle 5">
            <a:extLst>
              <a:ext uri="{FF2B5EF4-FFF2-40B4-BE49-F238E27FC236}">
                <a16:creationId xmlns:a16="http://schemas.microsoft.com/office/drawing/2014/main" id="{42050B5C-A125-61E6-4D6F-10CFFF1AA686}"/>
              </a:ext>
            </a:extLst>
          </p:cNvPr>
          <p:cNvSpPr>
            <a:spLocks noGrp="1"/>
          </p:cNvSpPr>
          <p:nvPr>
            <p:ph type="subTitle" idx="1"/>
          </p:nvPr>
        </p:nvSpPr>
        <p:spPr>
          <a:xfrm>
            <a:off x="658810" y="1546685"/>
            <a:ext cx="4132264" cy="246221"/>
          </a:xfrm>
        </p:spPr>
        <p:txBody>
          <a:bodyPr/>
          <a:lstStyle/>
          <a:p>
            <a:r>
              <a:rPr lang="en-GB" sz="1800" dirty="0">
                <a:solidFill>
                  <a:srgbClr val="4BA046"/>
                </a:solidFill>
                <a:latin typeface="Aptos" panose="020B0004020202020204" pitchFamily="34" charset="0"/>
              </a:rPr>
              <a:t>Upgraded active travel.</a:t>
            </a:r>
            <a:br>
              <a:rPr lang="en-GB" sz="1800" dirty="0">
                <a:solidFill>
                  <a:srgbClr val="4BA046"/>
                </a:solidFill>
                <a:latin typeface="Aptos" panose="020B0004020202020204" pitchFamily="34" charset="0"/>
              </a:rPr>
            </a:br>
            <a:r>
              <a:rPr lang="en-GB" sz="1800" dirty="0">
                <a:solidFill>
                  <a:srgbClr val="4BA046"/>
                </a:solidFill>
                <a:latin typeface="Aptos" panose="020B0004020202020204" pitchFamily="34" charset="0"/>
              </a:rPr>
              <a:t>Expanding the tram.</a:t>
            </a:r>
            <a:br>
              <a:rPr lang="en-GB" sz="1800" dirty="0">
                <a:solidFill>
                  <a:srgbClr val="4BA046"/>
                </a:solidFill>
                <a:latin typeface="Aptos" panose="020B0004020202020204" pitchFamily="34" charset="0"/>
              </a:rPr>
            </a:br>
            <a:r>
              <a:rPr lang="en-GB" sz="1800" dirty="0">
                <a:solidFill>
                  <a:srgbClr val="4BA046"/>
                </a:solidFill>
                <a:latin typeface="Aptos" panose="020B0004020202020204" pitchFamily="34" charset="0"/>
              </a:rPr>
              <a:t>Our citywide Green Grid</a:t>
            </a:r>
            <a:r>
              <a:rPr lang="en-GB" sz="2000" dirty="0">
                <a:solidFill>
                  <a:srgbClr val="4BA046"/>
                </a:solidFill>
                <a:latin typeface="Aptos" panose="020B0004020202020204" pitchFamily="34" charset="0"/>
              </a:rPr>
              <a:t>.</a:t>
            </a:r>
          </a:p>
        </p:txBody>
      </p:sp>
      <p:sp>
        <p:nvSpPr>
          <p:cNvPr id="8" name="Text Placeholder 7">
            <a:extLst>
              <a:ext uri="{FF2B5EF4-FFF2-40B4-BE49-F238E27FC236}">
                <a16:creationId xmlns:a16="http://schemas.microsoft.com/office/drawing/2014/main" id="{2843A3B5-EF1C-C71E-000A-EFCCD2E47F01}"/>
              </a:ext>
            </a:extLst>
          </p:cNvPr>
          <p:cNvSpPr>
            <a:spLocks noGrp="1"/>
          </p:cNvSpPr>
          <p:nvPr>
            <p:ph type="body" sz="quarter" idx="25"/>
          </p:nvPr>
        </p:nvSpPr>
        <p:spPr>
          <a:xfrm>
            <a:off x="658811" y="2489898"/>
            <a:ext cx="5486399" cy="4103141"/>
          </a:xfrm>
        </p:spPr>
        <p:txBody>
          <a:bodyPr/>
          <a:lstStyle/>
          <a:p>
            <a:pPr marL="0" indent="0">
              <a:buNone/>
            </a:pPr>
            <a:r>
              <a:rPr lang="en-GB" sz="1900" b="1" dirty="0">
                <a:latin typeface="Aptos" panose="020B0004020202020204" pitchFamily="34" charset="0"/>
              </a:rPr>
              <a:t>What: </a:t>
            </a:r>
            <a:r>
              <a:rPr lang="en-GB" sz="1900" dirty="0">
                <a:latin typeface="Aptos" panose="020B0004020202020204" pitchFamily="34" charset="0"/>
              </a:rPr>
              <a:t>Upgrading routes through the City Centre as a Green Grid, encouraging active travel between our key economic, cultural and environmental assets, and extending the city’s tram network.</a:t>
            </a:r>
            <a:br>
              <a:rPr lang="en-GB" sz="1900" dirty="0">
                <a:latin typeface="Aptos" panose="020B0004020202020204" pitchFamily="34" charset="0"/>
              </a:rPr>
            </a:br>
            <a:br>
              <a:rPr lang="en-GB" sz="1900" dirty="0">
                <a:latin typeface="Aptos" panose="020B0004020202020204" pitchFamily="34" charset="0"/>
              </a:rPr>
            </a:br>
            <a:r>
              <a:rPr lang="en-GB" sz="1900" b="1" dirty="0">
                <a:latin typeface="Aptos" panose="020B0004020202020204" pitchFamily="34" charset="0"/>
              </a:rPr>
              <a:t>Why: </a:t>
            </a:r>
            <a:r>
              <a:rPr lang="en-GB" sz="1900" dirty="0">
                <a:latin typeface="Aptos" panose="020B0004020202020204" pitchFamily="34" charset="0"/>
              </a:rPr>
              <a:t>Tackling perceptions of environmental decline in the city, making movement easier and feel safer, and improving connections to opportunity.</a:t>
            </a:r>
            <a:br>
              <a:rPr lang="en-GB" sz="1900" dirty="0">
                <a:latin typeface="Aptos" panose="020B0004020202020204" pitchFamily="34" charset="0"/>
              </a:rPr>
            </a:br>
            <a:br>
              <a:rPr lang="en-GB" sz="1900" dirty="0">
                <a:latin typeface="Aptos" panose="020B0004020202020204" pitchFamily="34" charset="0"/>
              </a:rPr>
            </a:br>
            <a:r>
              <a:rPr lang="en-GB" sz="1900" b="1" dirty="0">
                <a:latin typeface="Aptos" panose="020B0004020202020204" pitchFamily="34" charset="0"/>
              </a:rPr>
              <a:t>By 2030 </a:t>
            </a:r>
            <a:r>
              <a:rPr lang="en-GB" sz="1900" dirty="0">
                <a:latin typeface="Aptos" panose="020B0004020202020204" pitchFamily="34" charset="0"/>
              </a:rPr>
              <a:t>we will have delivered priority schemes as a proof of concept, and established the business case for tram extensions. </a:t>
            </a:r>
            <a:r>
              <a:rPr lang="en-GB" sz="1900" b="1" dirty="0">
                <a:latin typeface="Aptos" panose="020B0004020202020204" pitchFamily="34" charset="0"/>
              </a:rPr>
              <a:t>By 2050 </a:t>
            </a:r>
            <a:r>
              <a:rPr lang="en-GB" sz="1900" dirty="0">
                <a:latin typeface="Aptos" panose="020B0004020202020204" pitchFamily="34" charset="0"/>
              </a:rPr>
              <a:t>we will have delivered extensions to tram routes, and the Green Grid as a whole.</a:t>
            </a:r>
          </a:p>
        </p:txBody>
      </p:sp>
      <p:sp>
        <p:nvSpPr>
          <p:cNvPr id="2" name="Subtitle 5">
            <a:extLst>
              <a:ext uri="{FF2B5EF4-FFF2-40B4-BE49-F238E27FC236}">
                <a16:creationId xmlns:a16="http://schemas.microsoft.com/office/drawing/2014/main" id="{C96FB3FC-D916-AB7C-A196-D7B5CC8FBB15}"/>
              </a:ext>
            </a:extLst>
          </p:cNvPr>
          <p:cNvSpPr txBox="1">
            <a:spLocks/>
          </p:cNvSpPr>
          <p:nvPr/>
        </p:nvSpPr>
        <p:spPr>
          <a:xfrm>
            <a:off x="220660" y="160278"/>
            <a:ext cx="1036640" cy="2462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spcAft>
                <a:spcPts val="900"/>
              </a:spcAft>
              <a:buFont typeface="Times New Roman" panose="02020603050405020304" pitchFamily="18"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0"/>
              </a:spcBef>
              <a:spcAft>
                <a:spcPts val="9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j-lt"/>
                <a:ea typeface="+mn-ea"/>
                <a:cs typeface="Arial" panose="020B0604020202020204" pitchFamily="34" charset="0"/>
              </a:defRPr>
            </a:lvl4pPr>
            <a:lvl5pPr marL="1828800" indent="0" algn="ctr" defTabSz="914400" rtl="0" eaLnBrk="1" latinLnBrk="0" hangingPunct="1">
              <a:lnSpc>
                <a:spcPct val="1000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900"/>
              </a:spcAft>
              <a:buFont typeface="Arial" panose="020B0604020202020204" pitchFamily="34" charset="0"/>
              <a:buNone/>
              <a:defRPr sz="1600" b="1" kern="1200">
                <a:solidFill>
                  <a:schemeClr val="tx2"/>
                </a:solidFill>
                <a:latin typeface="Arial" panose="020B0604020202020204" pitchFamily="34" charset="0"/>
                <a:ea typeface="+mn-ea"/>
                <a:cs typeface="Arial" panose="020B0604020202020204" pitchFamily="34" charset="0"/>
              </a:defRPr>
            </a:lvl7pPr>
            <a:lvl8pPr marL="32004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2"/>
                </a:solidFill>
                <a:latin typeface="+mn-lt"/>
                <a:ea typeface="+mn-ea"/>
                <a:cs typeface="Arial" panose="020B0604020202020204" pitchFamily="34" charset="0"/>
              </a:defRPr>
            </a:lvl8pPr>
            <a:lvl9pPr marL="3657600" indent="0" algn="ctr" defTabSz="914400" rtl="0" eaLnBrk="1" latinLnBrk="0" hangingPunct="1">
              <a:lnSpc>
                <a:spcPts val="1400"/>
              </a:lnSpc>
              <a:spcBef>
                <a:spcPts val="0"/>
              </a:spcBef>
              <a:spcAft>
                <a:spcPts val="900"/>
              </a:spcAft>
              <a:buFont typeface="Arial" panose="020B0604020202020204" pitchFamily="34" charset="0"/>
              <a:buNone/>
              <a:defRPr sz="1600" kern="1200">
                <a:solidFill>
                  <a:schemeClr val="tx2"/>
                </a:solidFill>
                <a:latin typeface="+mn-lt"/>
                <a:ea typeface="+mn-ea"/>
                <a:cs typeface="+mn-cs"/>
              </a:defRPr>
            </a:lvl9pPr>
          </a:lstStyle>
          <a:p>
            <a:r>
              <a:rPr lang="en-GB" sz="2000">
                <a:solidFill>
                  <a:srgbClr val="4BA046"/>
                </a:solidFill>
                <a:latin typeface="Aptos" panose="020B0004020202020204" pitchFamily="34" charset="0"/>
              </a:rPr>
              <a:t>HOME</a:t>
            </a:r>
          </a:p>
        </p:txBody>
      </p:sp>
      <p:pic>
        <p:nvPicPr>
          <p:cNvPr id="7" name="Picture 6">
            <a:extLst>
              <a:ext uri="{FF2B5EF4-FFF2-40B4-BE49-F238E27FC236}">
                <a16:creationId xmlns:a16="http://schemas.microsoft.com/office/drawing/2014/main" id="{7FF99A79-32CA-B168-7C37-C8ED11CC2D1B}"/>
              </a:ext>
            </a:extLst>
          </p:cNvPr>
          <p:cNvPicPr>
            <a:picLocks noChangeAspect="1"/>
          </p:cNvPicPr>
          <p:nvPr/>
        </p:nvPicPr>
        <p:blipFill>
          <a:blip r:embed="rId2">
            <a:extLst>
              <a:ext uri="{28A0092B-C50C-407E-A947-70E740481C1C}">
                <a14:useLocalDpi xmlns:a14="http://schemas.microsoft.com/office/drawing/2010/main" val="0"/>
              </a:ext>
            </a:extLst>
          </a:blip>
          <a:srcRect l="24916" r="28667"/>
          <a:stretch>
            <a:fillRect/>
          </a:stretch>
        </p:blipFill>
        <p:spPr>
          <a:xfrm>
            <a:off x="6886574" y="0"/>
            <a:ext cx="5305426" cy="6858000"/>
          </a:xfrm>
          <a:prstGeom prst="rect">
            <a:avLst/>
          </a:prstGeom>
        </p:spPr>
      </p:pic>
    </p:spTree>
    <p:extLst>
      <p:ext uri="{BB962C8B-B14F-4D97-AF65-F5344CB8AC3E}">
        <p14:creationId xmlns:p14="http://schemas.microsoft.com/office/powerpoint/2010/main" val="5136050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TOCShowsSubsections Dividers SlideNumber"/>
</p:tagLst>
</file>

<file path=ppt/theme/theme1.xml><?xml version="1.0" encoding="utf-8"?>
<a:theme xmlns:a="http://schemas.openxmlformats.org/drawingml/2006/main" name="Arup">
  <a:themeElements>
    <a:clrScheme name="Custom 9">
      <a:dk1>
        <a:srgbClr val="000000"/>
      </a:dk1>
      <a:lt1>
        <a:srgbClr val="FFFFFF"/>
      </a:lt1>
      <a:dk2>
        <a:srgbClr val="58595B"/>
      </a:dk2>
      <a:lt2>
        <a:srgbClr val="F2F2F2"/>
      </a:lt2>
      <a:accent1>
        <a:srgbClr val="58595B"/>
      </a:accent1>
      <a:accent2>
        <a:srgbClr val="BFD730"/>
      </a:accent2>
      <a:accent3>
        <a:srgbClr val="172844"/>
      </a:accent3>
      <a:accent4>
        <a:srgbClr val="FFFFFF"/>
      </a:accent4>
      <a:accent5>
        <a:srgbClr val="FFFFFF"/>
      </a:accent5>
      <a:accent6>
        <a:srgbClr val="FFFFFF"/>
      </a:accent6>
      <a:hlink>
        <a:srgbClr val="BFD730"/>
      </a:hlink>
      <a:folHlink>
        <a:srgbClr val="C9C9CA"/>
      </a:folHlink>
    </a:clrScheme>
    <a:fontScheme name="Custom 5">
      <a:majorFont>
        <a:latin typeface="Akzidenz Grotesk Bold"/>
        <a:ea typeface=""/>
        <a:cs typeface=""/>
      </a:majorFont>
      <a:minorFont>
        <a:latin typeface="Helvec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000000"/>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2800" dirty="0" err="1" smtClean="0"/>
        </a:defPPr>
      </a:lstStyle>
    </a:txDef>
  </a:objectDefaults>
  <a:extraClrSchemeLst/>
  <a:custClrLst>
    <a:custClr name="Chart 1">
      <a:srgbClr val="E61E28"/>
    </a:custClr>
    <a:custClr name="Chart 2">
      <a:srgbClr val="7D4196"/>
    </a:custClr>
    <a:custClr name="Chart 3">
      <a:srgbClr val="005AAA"/>
    </a:custClr>
    <a:custClr name="Chart 4">
      <a:srgbClr val="32A4A0"/>
    </a:custClr>
    <a:custClr name="Chart 5">
      <a:srgbClr val="C83C96"/>
    </a:custClr>
    <a:custClr name="Chart 6">
      <a:srgbClr val="4BA046"/>
    </a:custClr>
    <a:custClr name="Chart 7">
      <a:srgbClr val="1E9B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Arup">
      <a:dk1>
        <a:srgbClr val="000000"/>
      </a:dk1>
      <a:lt1>
        <a:srgbClr val="FFFFFF"/>
      </a:lt1>
      <a:dk2>
        <a:srgbClr val="E61E28"/>
      </a:dk2>
      <a:lt2>
        <a:srgbClr val="FFFFFF"/>
      </a:lt2>
      <a:accent1>
        <a:srgbClr val="E61E28"/>
      </a:accent1>
      <a:accent2>
        <a:srgbClr val="7D4196"/>
      </a:accent2>
      <a:accent3>
        <a:srgbClr val="005AAA"/>
      </a:accent3>
      <a:accent4>
        <a:srgbClr val="32A4A0"/>
      </a:accent4>
      <a:accent5>
        <a:srgbClr val="C83C96"/>
      </a:accent5>
      <a:accent6>
        <a:srgbClr val="4BA046"/>
      </a:accent6>
      <a:hlink>
        <a:srgbClr val="606062"/>
      </a:hlink>
      <a:folHlink>
        <a:srgbClr val="C9C9CA"/>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anose="020B0604020202020204"/>
        <a:ea typeface=""/>
        <a:cs typeface=""/>
        <a:font script="Jpan" typeface="Arial"/>
        <a:font script="Hang" typeface="Arial"/>
        <a:font script="Hans" typeface="Arial"/>
        <a:font script="Hant" typeface="Arial"/>
        <a:font script="Arab" typeface="Times New Roman"/>
        <a:font script="Hebr" typeface="Times New Roman"/>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Times New Roman"/>
        <a:font script="Uigh" typeface="Arial"/>
        <a:font script="Geor" typeface="Arial"/>
        <a:font script="Armn" typeface="Arial"/>
        <a:font script="Bugi" typeface="Arial"/>
        <a:font script="Bopo" typeface="Arial"/>
        <a:font script="Java" typeface="Arial"/>
        <a:font script="Lisu" typeface="Arial"/>
        <a:font script="Mymr" typeface="Arial"/>
        <a:font script="Nkoo" typeface="Arial"/>
        <a:font script="Olck" typeface="Arial"/>
        <a:font script="Osma" typeface="Arial"/>
        <a:font script="Phag" typeface="Arial"/>
        <a:font script="Syrn" typeface="Arial"/>
        <a:font script="Syrj" typeface="Arial"/>
        <a:font script="Syre" typeface="Arial"/>
        <a:font script="Sora" typeface="Arial"/>
        <a:font script="Tale" typeface="Arial"/>
        <a:font script="Talu" typeface="Arial"/>
        <a:font script="Tfng" typeface="Arial"/>
      </a:majorFont>
      <a:min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font script="Armn" typeface="Arial"/>
        <a:font script="Bugi" typeface="Arial"/>
        <a:font script="Bopo" typeface="Arial"/>
        <a:font script="Java" typeface="Arial"/>
        <a:font script="Lisu" typeface="Arial"/>
        <a:font script="Mymr" typeface="Arial"/>
        <a:font script="Nkoo" typeface="Arial"/>
        <a:font script="Olck" typeface="Arial"/>
        <a:font script="Osma" typeface="Arial"/>
        <a:font script="Phag" typeface="Arial"/>
        <a:font script="Syrn" typeface="Arial"/>
        <a:font script="Syrj" typeface="Arial"/>
        <a:font script="Syre" typeface="Arial"/>
        <a:font script="Sora" typeface="Arial"/>
        <a:font script="Tale" typeface="Arial"/>
        <a:font script="Talu" typeface="Arial"/>
        <a:font script="Tfng"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hart 1">
      <a:srgbClr val="E61E28"/>
    </a:custClr>
    <a:custClr name="Chart 2">
      <a:srgbClr val="88438B"/>
    </a:custClr>
    <a:custClr name="Chart 3">
      <a:srgbClr val="054CA1"/>
    </a:custClr>
    <a:custClr name="Chart 4">
      <a:srgbClr val="4D9EA9"/>
    </a:custClr>
    <a:custClr name="Chart 5">
      <a:srgbClr val="D6488E"/>
    </a:custClr>
    <a:custClr name="Chart 6">
      <a:srgbClr val="428B35"/>
    </a:custClr>
    <a:custClr name="Chart 7">
      <a:srgbClr val="1E99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rup PPT template">
      <a:dk1>
        <a:srgbClr val="2C2C2D"/>
      </a:dk1>
      <a:lt1>
        <a:srgbClr val="FFFFFF"/>
      </a:lt1>
      <a:dk2>
        <a:srgbClr val="E61E28"/>
      </a:dk2>
      <a:lt2>
        <a:srgbClr val="FFFFFF"/>
      </a:lt2>
      <a:accent1>
        <a:srgbClr val="E61E28"/>
      </a:accent1>
      <a:accent2>
        <a:srgbClr val="88438B"/>
      </a:accent2>
      <a:accent3>
        <a:srgbClr val="054CA1"/>
      </a:accent3>
      <a:accent4>
        <a:srgbClr val="4D9EA9"/>
      </a:accent4>
      <a:accent5>
        <a:srgbClr val="D6488E"/>
      </a:accent5>
      <a:accent6>
        <a:srgbClr val="428B35"/>
      </a:accent6>
      <a:hlink>
        <a:srgbClr val="606062"/>
      </a:hlink>
      <a:folHlink>
        <a:srgbClr val="C9C9CA"/>
      </a:folHlink>
    </a:clrScheme>
    <a:fontScheme name="Custom 8">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hart 1">
      <a:srgbClr val="E61E28"/>
    </a:custClr>
    <a:custClr name="Chart 2">
      <a:srgbClr val="88438B"/>
    </a:custClr>
    <a:custClr name="Chart 3">
      <a:srgbClr val="054CA1"/>
    </a:custClr>
    <a:custClr name="Chart 4">
      <a:srgbClr val="4D9EA9"/>
    </a:custClr>
    <a:custClr name="Chart 5">
      <a:srgbClr val="D6488E"/>
    </a:custClr>
    <a:custClr name="Chart 6">
      <a:srgbClr val="428B35"/>
    </a:custClr>
    <a:custClr name="Chart 7">
      <a:srgbClr val="1E99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TemplafyFormConfiguration><![CDATA[{"formFields":[],"formDataEntries":[]}]]></TemplafyFormConfiguration>
</file>

<file path=customXml/item2.xml><?xml version="1.0" encoding="utf-8"?>
<TemplafyTemplateConfiguration><![CDATA[{"elementsMetadata":[],"transformationConfigurations":[{"propertyName":"PPStyles","propertyValue":"","disableUpdates":false,"type":"customDocumentProperty"},{"colorTheme":"{{UserProfile.CompanySelection.BrandRef.ColorRef.ColorTheme}}","disableUpdates":false,"originalColorThemeXml":"<a:clrScheme name=\"Brugerdefineret 6\" xmlns:a=\"http://schemas.openxmlformats.org/drawingml/2006/main\"><a:dk1><a:srgbClr val=\"000000\" /></a:dk1><a:lt1><a:srgbClr val=\"FFFFFF\" /></a:lt1><a:dk2><a:srgbClr val=\"E61E28\" /></a:dk2><a:lt2><a:srgbClr val=\"FFFFFF\" /></a:lt2><a:accent1><a:srgbClr val=\"E61E28\" /></a:accent1><a:accent2><a:srgbClr val=\"7D4196\" /></a:accent2><a:accent3><a:srgbClr val=\"005AAA\" /></a:accent3><a:accent4><a:srgbClr val=\"32A4A0\" /></a:accent4><a:accent5><a:srgbClr val=\"C83C96\" /></a:accent5><a:accent6><a:srgbClr val=\"4BA046\" /></a:accent6><a:hlink><a:srgbClr val=\"606062\" /></a:hlink><a:folHlink><a:srgbClr val=\"C9C9CA\" /></a:folHlink></a:clrScheme>","type":"colorTheme"},{"language":"{{UserProfile.DocumentLanguage.Language}}","disableUpdates":false,"type":"proofingLanguage"}],"templateName":"Blank","templateDescription":"","enableDocumentContentUpdater":true,"version":"2.0"}]]></TemplafyTemplateConfiguratio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Styles><![CDATA[{"Styles":[{"Base64Png":"data:image/png;base64,iVBORw0KGgoAAAANSUhEUgAAAK0AAAAbCAYAAAAOPA8rAAAAAXNSR0IArs4c6QAAAARnQU1BAACxjwv8YQUAAAAJcEhZcwAAFiUAABYlAUlSJPAAAAVTSURBVHhe7ZtBUuswDIa5IPfgEByBE3AB9uxZs2XLkiU7btCXX1iav65kK3Gaprx+M5rWiRLLsiwrKdzduHHjP+fn5+fw8vJymL5CXDI6N64PndBZ8vT0dHh+fj68v78fEBjTsc34+vqSvqevLEdkdK4F+Bj+nr6aoP329jZ7TOqXh4cHu9f9/b0c+/j4mH2/i/L9/X14fHy0gUA+Pz8POI7zDAYOR7I+stlWwYsJY6cXOSKjs3fge2cMR4KAywabBj4+Mbe/R3/70QWOOd06CQ1RjGXpgsHDcdNX+fSC/BxkbF0ynqVQX6sAP6pfM9ILXE0wJXBdNHBLv1eFGF4kRQlUkY0HbP1KyyejMwx2nuljtT40wyLI6oBEotCsyRIljFJGNHUAz2N5DrgazHBpJWHHLKm1FmJ9SssnozMMbePDlCCVEuz3iM/r66v2KVIy5QlV2ddD9K4t284ZoMFbcZnALbA+peWT0RlCg6zIMAi+7MLXLR3SCDTTKfPUwnSldSWMGD1y7RIy/WV0FuPUnsPMWfR4KJ4+ev3b+dZi4MRTsvPVYIZLK8mWDz1Epr+MziIQMFXArt5HEuk7yrScjSFRXUt1uf9gh4jXOgifG9aBPcxwaSXh+iqorew8iUdWD6ylI2CiYDsHIh54vNqyDgRPWk/qKyP9BX4/ycYYH7/yUnTcrt1VYWyyk5TMNqWoajrXIaDWwzGPsoC7ehOr6GCXgO8hZYLlGC9EJJbGk7fpSWtD+InfzY6F+qENUo4JugjdwHcm5Eh2kHHZni61MxKvSli/RUZvFR1kmKiO5Iwabb8TpiOtDdEtPVMH08/ZJsiqejyMPS0JIsl0fmbMFs06NTiOAfI2iu/JBWfXSCsmozeso+87oyzFmQwSjJF1NkXjKZqrGme3E+m9Xju5wJFL4tnTFEx84lWKwte2yOgN6VS1XgvTC0o4Oy+tjdAAjGrZiGrcJn8i00orAAOH0zRTQeC8Rt2nmL60YjJ6QzredpmUmta5s9EqayIwP1q/c+mj4j6ElWgOJbnFnhO2JwUCmEuF1gPBhOlJKyajN6RTsqZ7biZr3ScNAg4+TyQJA/OCa3i34NdcKu5uUjnLxFXeHrYpTb3lNJzJei0yeqM6rXNzWOs+KTTxdZLDEVpKIGjrUo7/6EnFjUV0rKUCPneQYRUzXFozqEsFOXiK6UgrJqM3qmPnyqJbit1HWmdEg29OwPIPP1GcIcnUgTunj0vDhs9CMwCkOMDDdKQVk9Eb1bFzvafnDnYfaZ2JJQELuHZvlRPlnMlOdv4UbPgsOGiLePTOKxm9IR1+KM480OiPEKXJ2H2kdQaWBiyoMmiT5BzujsUG84AbQWA60orJ6A3p1G8PetkW47tE0I4EbGGufXP1L85ig7mm5Z8ImRmrPqM3pFN+bjaBba3tE+eDwOb7rAoWFvqNfhpnENTeoirHRJLv00X3z5cHmg0gJTBdOLC9zAGnsg6k4WjWi2jq8ISqIKNyn7ATO0djXHz9amjAthYSwHnd5bxFxXNT9EK4rvXmZ3eUiWJJwe/6ek6udTmDwKEIDnYcBMcGtuWmDvoqwdiVaBI58DVo8Om+qE/iLaaMRAtcS6He/GjCKPr7BgOpHQXH41WQ5wgcx/lSu4pgwC2HKNGEUMACO47XZ/UrKc0sKl4GyegA9Mnj8KSVdep+IJkM6ZGxJZLeItE/boJtsJnnFclD5yUq7faEGLpEMEg4Cg6YO0G69U1fZZKcgGr9W7pcF4jinVNxwSLkBQW7YENmbLBfx4NFFmW8HnqPJZLZzjEWjKlOHGgjWI/tvrv7B0hjottNBcgrAAAAAElFTkSuQmCC","Name":"Bullet 28","Paragraph":{"Font":{"Name":"Times New Roman","NameFarEast":"+mn-ea","NameComplexScript":"+mn-cs","Size":28.0,"Bold":false,"Italic":false,"Underline":false,"Color":"Black","SmallCaps":false,"AllCaps":false},"Alignment":0,"IndentBefore":28.3464565,"FirstLineIndent":-28.3464565,"ParagraphSpacing":{"Before":0.0,"After":9.0,"LineSpacing":1.0,"MeasureInLines":true}},"List":{"Visible":true,"BulletType":1,"StartValue":1,"IndentLevel":1,"Character":8226,"CharacterFont":"Arial","BulletStyle":0,"BulletSize":1.0,"BulletColor":"Black"}},{"Base64Png":"data:image/png;base64,iVBORw0KGgoAAAANSUhEUgAAAPMAAAAbCAYAAACp4bnQAAAAAXNSR0IArs4c6QAAAARnQU1BAACxjwv8YQUAAAAJcEhZcwAAFiUAABYlAUlSJPAAAAb4SURBVHhe7Zo/UvQ8DMa5IPfgEByBE3ABenpqWlpKSjpuwJtHn6V51kiOHDvZ3fn2N6NZnCj+I0uynXB348aNGzcKPz8/vy8vL7/Ln5AbFRn73Gz4P0Qn/fHxUSde5Onp6ff19fX38/NTnOHr60vv7QbaeH5+tj4U2Yu6nZTALujj+/v7L2y3XDuMjH0OtuHuwM6w+fKnCcpvb2/d41LbPDw8WF339/dy7ePjo7u+iwLBuvzI4HgwcFKUedAku4GE4rS5K9/f338SGRIYruM+A2eAc7E+EuFRQQ0nXrNPRucagP0D/zNBIGaDUBMCfnWBAmhHkx/m9egEPQXdghXHDNGAJ9mVYszD2gNb2oRDwJmWP+XXC/49yPT1SBtSW9OALdW2GVkLaE2+JaBdNKBLu9cDVpjlR4SzVASdvVZ1J3F0e6C7zRLAIgc7gbUrJZ+MzjDYqSw/U9vQFRnBVwcq/FVXWZYomZbteFMH8FwWf78OqjNVCsqUR9DdvwlsapOdZcs5biPWppR8MjrD0FZ4CiV45Tjz3xWfesdYfPoP1RFqDdG7ttW5Z4ACGe8Iuvs3gU1t8pa2OPYRWJtS8snoDKGBV2QKCMpsUuRFqRGAplPmqoXpSulKsE5nDUdb8yOw/knpGEbaHHl2C5n2Mjqbcc61U+hJiHxcLOJh91u+zkl57T3SRVG/Jcy+EVw4apDcv6PY1OaRL5uITHsZnU0giKpAnt5GB9J+tDJXR8rw3Exn/554OD98zlMZOPT/qWsRj6we+KMDA/P5p/7EMAGrW0pJ+OwWnNvsPolHVg/M0hFgW/SdAxT29c6tdXB40nprvAPSZmD7P6s3xuj5jY794L7PwcmscubbEiDV2Sl83kkiESc6LQea+OaR601Rjzuy3d72CVjVwa4CCRJSnF6ucYKCTzTeApuelA6G30AXG7s4n1d1jIL6V5QQLh7nzGOC7KST2wHX0SKjZzroC4ysDgVnq4M7e+5fgetcpXaQRFJh/RYZvSk6mP/ojMo2Ln7iYTpSOhjdGmfO2dXnVRH4ll6f5EPnA4FRthWudK56/GyLjJ7pRJ8o6skpZ9cRrK4okeE6Jp2TIP5OOoI9I6WYjN6wjs57tKLxqgcJxsg6h6PvfrILj7NDEln7DHZVYJDRKo3rycHycy0yehmdkxd5vG3aiNWVFQRERxLhZ1tk9IZ0ivO79ypML3jDa/eldCAamL1b42rsJle/Mtd4ZwuVC9xGnryBLCvNCFaXlALgDHAk3tHwMaCB6UspJqM3pONtOZNS07q3K1hkMttrBnOk7wjqoxpkgg9dFt6ZVGUloFm3RUYvo+Nl2RG660H7vKOJtqwF05NSTEZvSKessu69TmbV0wX8E3ZPJFBDd5+8w+DFQCXYgVw3cFTexqqUAPJgvRYZvYyO0qPbYlM9dUJpOBjrtcjojeq07vUwq540ZTvc9S1Yt+QI5vpYhC8QnJAhdUCf3ByUs1JvyRpnFNZrkdHL6Cg9ui0211NvueXiX0xHSjEZvVEdu9dIzhmsHintjAZlTyCX4BWJzsVIwHVA97Rxbro6Wm3LomfX7isZvYyOInq95yeHnjZP0NUCUpzCw3SkFJPRG9Wxe4Nvcq0eKe3IlkAGvBi1tuXlnsk1bbe7/jmk6LJ4rN1XMnoZHUX0Gitilp42T+BgLuKxdl/J6A3p8PEpkwSxugXObfVIaSe2BjKoVtwmyXm8OHq/IQMZYGPy1QBr9Wb0Mjon59UJ2yKrS0odsBNckH1CnfrotLY6Y3znCuaRQC709rFX/+y0toMRMsAoCXRkwIxeRsc+pU3YYoNUmx58Zo6+d5/BPqFOvdNC31pbUNwPAp7rmQ58DW1ndpEIdi/h8BEx+T8BontV22xIdnXW7AiJDMIO7WVRPMc6kIZxWS9EA6TnyNAg1WYN26b0x+UM9mnqsJOrYAXmNtFPJMrGuPj5qWggt5IMwH3dGXkJh+en6IXwudmbo0vFOr0W0BigBk1rgPzNDvocYDAinIKNBcG1te1b1Gbp9xSjFwdmSVGPueV4e9lHSj5NHZ7XNYlszAlBAwm/JSltxks0GYmSn/rK2hxpMs0ucpeCdFoFg4RD8UBhGEwi7kEyQRNNAjkqsOt4aeV9GkFf2NGgp8+jXyjj/owVGfXW/YZDol+ec+A67mNMS1EETtByEmWGfcrqYlLKJ2R0ANrkcXjSmve6HQjmJWMLj0x/IllLIHokQ//Qb55b+JHOzYR/Cz4cMzicBYOD49SGhIEiR4jQ7dHyp9TnPC+ZL8qiDBxJA3cpisDougoMYnX2Cvqgtul13EH7yHOBKN49FRfYkxMN+oU+ZMaG/ut4MFeZeY3gee6VzGKD8WBcdVJFGUF82ve7u3+EAGTgkfE9JQAAAABJRU5ErkJggg==","Name":"Sub Bullet 28","Paragraph":{"Font":{"Name":"Times New Roman","NameFarEast":"+mn-ea","NameComplexScript":"+mn-cs","Size":28.0,"Bold":false,"Italic":false,"Underline":false,"Color":"Black","SmallCaps":false,"AllCaps":false},"Alignment":0,"IndentBefore":56.6929131,"FirstLineIndent":-28.3464565,"ParagraphSpacing":{"Before":0.0,"After":9.0,"LineSpacing":1.0,"MeasureInLines":true}},"List":{"Visible":true,"BulletType":1,"StartValue":1,"IndentLevel":2,"Character":8211,"CharacterFont":"Times New Roman","BulletStyle":0,"BulletSize":1.0,"BulletColor":"Black"}},{"Base64Png":"data:image/png;base64,iVBORw0KGgoAAAANSUhEUgAAAM8AAAAjCAYAAAAzB16mAAAAAXNSR0IArs4c6QAAAARnQU1BAACxjwv8YQUAAAAJcEhZcwAAFiUAABYlAUlSJPAAAAd/SURBVHhe7Zk7shQ9DIXvBu8+WARLYAVsgJycmJSUkJCMHdx/jtBxndbIsvsxFP/gr0rV427Z7Yceds/LYrFYNL58+fJ2u7z5dbF4KGZsmXz69AnX03z+/Pmu7SBX8qh2F38ZX79+ffvw4YOut5WPBM4fP368ffz48e3du3etrdfXV7v37du3ur3v37+/vX//vlWk/Pr1q644ATpxuzTBAH/+/Hm63YyVeZ4f2I4aeSawuaHRO3RAXOEHv+/+fg+c5/bTfKP0BTfojZw1Qh/ARq5wyMW/CWw0BuNKRg7EhOEOlEIH8veWmCJlpkJFJ0IsFoegPcHYo2MgazCLqPR2OdylQHo6QJPK6ChjStqJo9kH+8jbJRvQYrEb7mJw1vl9JyeesT1z3BGOKSNMb5RMTImGDzmafZjukq3bYrEb2NNsIKftQQr7bToTR4mma6UOTeFM9vHO8GAHWltWWix2IrY0RIO/S0Z7Xtk3bRni2aoLFTeH/T0dB9xPSqdaW1ZaLB6P2Vsv82h2gvTOPb5NNBl9gKCioQf+UUXFO6z6rR0rFeA9GJi0YR6PvewoveK5H+q6ej0dODrHi3df9T9XhP8p6PhQ1s+kFey/rg1+455H3BLWV6Nin24/TTDfcb2TaL6RLHpndaoofzH2Ph/XHbFvmI9sDbhOvhMrYWPGkezDOsH4WjtW6uB1rKN0FAySA8A1ixBx8V029HTQnhqiyihN7wXjwhjUMDWyhTm7g4dh6HF+cNVDcmUsnF+RzfujxP6gjXDQ7r5PQR2MG/X91kPRL2QxCCjZH/h+z6C9zIwRsJGGGlbVEcLJDUbe2rBSArd6LhvUibOB4J2JA2zIdOg4+gUHC0xnhYy+7szCeckMiIsE6b2Phq+Lq6gT+Ls2ZOPHvOI++xQdERIzhRomZCaTIGjM2M5VcC58vCVJQLHgzft7MiUbaKjhjjrji5CluNaGlRLUYO2G4FHWxPXuiIuKexFtB5L009Ax93T2QOeIkZxo4MjmmMbQGzvxvppkTjY7/uhAXq+h/R3ND+rOGPGVMEjMZjpdb5W9gZMVN6hhVx2ityZRptW3Us5IZ/QcXKITjQz3jqJO3TvXMOiIbOD8j7YPsZ1o9I7qdNE1z4xo1ibgaHui91noCLNbLZKsgcmpzANmIg0NrhNlWn0rJfAdRWeHbdy4SgfM6pWEKN6lN36NisXcNBh1IZ0tXntupQ7a72zN2V9IL6MC9KfjxA8BTr030yHAYfsK0S00ZZRdCSvcMYo0vcV3Wl0r7QBRz/fwM21cpQNm9UpC33fjC2cy4zxq9P7uSHtupQ6jbBizc+YgyLR7M8AZ8C7YqWf7KRCcUEfnittklc5cbqDyHRppMk8U58poda00AIPnFhDXmfOMc5UOmNUbcaodDVozn7OT/XukehYpdblGkCz7wJhnP8GfhfaZHBm6cK4wx9H50W+de8jIgaiYoo1p9mEnivTd6lmpAwbAtJlsOWbauEoHzOqNaO0c3L60+tXZgowyxo3qWaTUrbIPfu/dPh2F9rfHcbTvvYyOoB0dqHoHlVJ6kYZbkyJdtnpWSkCn0FFIx0iGbdy4SgfM6o1o7exZXKHVn/n6o87jCx9pz61UU7Vj9GwCfZ3ZZp7liOMA7Xe1zYu7nir7UCklizRcrMGhSuvdoQteTELTsVLOVTpgVq+EgQUys//HYukCaf3OB4ANOped97XnVqoxvWpto03gHvgTHwqOOg4IGaVEjywuKeVDECMNy4MBtDpWCqiB2I2cP6kDZvVKdL4gVZQD0Fejn/gAsMHPGCadNWnPrdRBI+4o48WPGnDgQTA9zRnHcVqfrTRmqD9sLIk0M3tb1c8YPQd/UgfM6pVoJoBUDkCDVYOI8+3tdaGzFVut1paVOtA4IaMMomPEe+H8J4x6CAIM3jP7ASWbcw3YkxnSdKv1Y4MlMZpO7G1VP6M9zyZdF9Klx1U6YFZviEZmCIKNLjwWD2PE/czoNfuMIroHsipbtLaqLMg+z2wVgY6xcNzT0HFGGRzPud3K5kJtamS/moUz+9xEuJEnamMuXbRdSNY2v7BBMDGMrngPFiUaH56jHXdiRfV6zOiAWb0hGIcb1FB60VQjZW+xaSzJvCitnd4ZjIZVRdmIZp9Zh9uLzsEe6dkzk8DIGWl/6bzSSG8/TTCpVWOgbNCJ7UJQjm17ORUaCiMqJQ6YhkPJDGxGB8zq7QF9jWNQwXjSqCZokMFvGgWu7POE4bY28M641mxnj+MQGnfPWI8ymrtK3P666DYXY9e+I5BxTNm82oMJuYORRide0LojMdCeRpa4qDAsDPD20xw2LFCrlwjJnlGU7DnlNFggHSd+Y2FmDQ7zhLnhXEB2ttHqoYC5VMOEsY2cuAe2RyNjPYKOda/MjAV2hnnQdYHsXZvF86MGcikwwKOOt1j8H3iY83gGWyyeloc4DzJOdf5dLJ6BhzgPzged8+9i8TRc7jz4iPGIDwWLxd/GKefhp104C5wGX6Lwe2WdxVPD/3AoXt7Lpg3I+sK2eHbujF5kGjgK/3eJ/8X9G7y8/Ae0FB4UYBvzkAAAAABJRU5ErkJggg==","Name":"Main copy 28","Paragraph":{"Font":{"Name":"Times New Roman","NameFarEast":"+mn-ea","NameComplexScript":"+mn-cs","Size":28.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QgAAAAjCAYAAABo6pS+AAAAAXNSR0IArs4c6QAAAARnQU1BAACxjwv8YQUAAAAJcEhZcwAAFiUAABYlAUlSJPAAAAmTSURBVHhe7Zq7ji1XEYbPkzjmuZz5FYjInRATOCRwRkCERIaIEJHlyCKxnAASsgXGFzTwbdW/9Xd1rUv37n18zrA+qTTTtWrdq2qt7pk3i8Vi8X/Fv//wx5evPvjZCz9DtVg8nf98/c3Lv37z25vvhep1wIRawoTD7CG+/d3vy/YlYXYJz2p3saj48cuvXv7560+f5s/f/enPL9/86pNN+zyfOQA11n/8/Bf3tv7+4Uc33feffd5v74cv/vLy9ce/3AwEITOGyWkYhLfJBH/869+eEsDrBrF4mxAzHnBIFD0E8ZHbzUJcDQM7UJLhJ7Ee6ls/SnDMpRvvGPsAkEcDjQnkNq9IOovFu0KOm1CfhvbyodqTUZLQwU9yCNUOJQn6DVWNdzxVYUCVBaNosXg1XOnfihkCOgc/p79uAy4klTDZoBt1zwY8yXU/LcjIB3H2FsE7T24LieLF4tVwlX/rxs23h1CV5O963ACiaIN/NghVE9l1LwUyUnAPK3TQtSW/ZkTxYvFquMq/iZnZA1nxhbRi1Mc1erV321DtcYNHbhEMhnpcl3hWO8jNYLF4RVzl34qXGfwQb/Xr5b0YVrwi3DpCvUdG/O4n/5GBg959NCi1g9wMFotXxE/l3+qzdYPwWwbS+g7BK41suh89ZRSPm4+M3YoJBuztqA3XtaAfJqY2ELIa712jaxLlo39YadmQzDRf+r7q/0Ay+nu0z49n//NTD43f94bf0dF2mDVRfXcqjUntsd55v/OJlaU6oao6vZNshmr/9MycWn5a+RW35NH7vsj7xs+f+gBUn4wrVBvy+jPmys80J9YjVDVqKB5P3SJUh00L1fQCaqMZKI6Ajkn6plRZUJvX66dlQ3sebC7d69YJmBdzcCf27O1rVqGPU9hpffjpH616zqL1laD3/rPk8dCGf/hCWv051Lnt3f/qh+owrf3L45FesD7YIOo/rxn73/vKL1s/pLQWuf9bhbeA/+WhlRTB5ylBF8X3W8bMPu4SBHjw9AYitGC+4KqPhGoH2bhl44mqmgh95iCPojuVjZKDnyJsvBISMnvCjLivSxEk7vit/hTcvrmOBzp9hfpONX/WFX0rcJB84rtjVuUVJMYZ3+nB2PP4WTe1q3HnpMZeUi8eN/i6YxfqDVr31jzzmEL9dLTfrbk5+WBA2JPR3Haocjze8OAcDQZHwy5fVVQfCdUOD8pQ3cFxVdbayOy4od7g7SB5nMLn3LI5ghwxO6/w5FitsZyhNXfBWNVOlUhm55+ThE5N4eMdrQ91Z5x4hjz+6rBwtB6t5DRKdlzH0ffG776ChPrpMCb6qw6cijxOyaEDUJXi8Y4Hb29Aykh5Q1QXCdWOkc2oHK6yyY4Y6lO4E7a+MyixtvrT+o8CIreTAxu8PFQlvueVE836BEE3fUJNoD6Ran7C1yJUJd5evnkpCHtBdKWvzKJgH/lDJvuHZHp/VCEe78ycGFqoKtuqLhKqHeqjNdiZNq6ygVm7EX4ah6qkNX/P/K21ceTUSHWLUBkSqhIfd7XnGi/SuhkB4+kF8lHUJxKqkupaPSNRfbPuJPlQl1T1nwnJuYqzHsyBBIj4q5VkdBO8IeN43DA6MVoODqqHhGoasjeTmmnjKhuYtRvhYw/VIXRNRmYShAd2PhFBZUioSvJpE+o7+eSskgA3pqOn3AjvM1Qlj667J5hQNZHd2b6OwHoSi6Ok5ZDsqOP+oNdWl8pfNsgwHjf4iVFlGyWQeNygeq3yDJPXBvHTr+m9Nq6ygVm7EY+244l55k+hfvJVffbKMiNbDyJ+D/UdnHlmzEcYjUnM2rXwm1iomjza1yyKQfY4VEPkD/hRTuLsjfsX0k0SMorHHd6Y3yI0iMpJQHWQUJUwAV1/8vV4po2rbGDWboS3c+aq7fWrm1tmdPL3yjIj294tgt+PXoNn8P5CVeJ2M+uW8fqhanLE9iyKsSPJwfendfvk8M1JotmHDOJxR+vE0HWude1RHSRUOxgUA0WqDZ1p4yobmLUb4e0c2Vzh9We+OHuCYC1DfcfbC1WTXjui5ROMdeaV6CjqCwlVidvNrFvG648Su9uG6lLOJAfwvem9kuQbevMWIYN43FGdGHLI3kcOrxOqDe7UrUUYtQFX2cCs3QglT2TmfZzN8g3y+tVHx4yvZdWfypBQNZFdb2+zT4T68o+Touqrwl8RZm4yjNXX3U/V0WuS7JBQXcbZ5AA+h1A18U8ITfuZxvKJoefeBGSPhGqDB0GodozagKtsYNZuhK8X0svkgL0H9uijYwZnln21JypDQlXip8roBM4fUklSvaTyCOoHCVVJXvfRHBi3r6/PibZCXeL9hOoSHkkOcHRcQ/uZxvKJgYwytNuGasOoHN6mDczajfATHekFuYLSHSKvN+1FUYkSSuu1wNsKVYmcExndBHyO9EuCO+vUI9QPEqoST5QI4+olZ8o9ifC71++tgduF6mFISoxp5iMva135lR+8oz0E2TZ9VAbx2CRn59G7ptuGaoOXV47lzoqEesdVNjBrN4OfRggJ1TeezWOO6KvA9lvE6GTW1bp1YqodpBcwGvPMaw34HKs5XIX6QELVxANEgq96sPTWHZ3qtYImJ5LRDXEGJYdRW5Tr1aDab4+bUYzSlmyrGNycVKNs440hoS7xdpGqbf3lArktTJyS9IPj5QCjnHby1c9tQrVjxgZm7WZgHu5sPWmdGO7src2Ws/SuxGoDaX0TkWM1T5ICv0XMJpUzqA8kVE2OrHsVFPkWkhM76519ExskTA5TJbUZacWsDvNRwtE8St9RIKozHKfXGHQbDHK7CM+5bZ7dxkXBoJNRkies4JBUQTRjA7N2R2CseQ4uzKfM3IYnUn6XU/BTYx4Fp+oj9Jn3Wu0cSQ5Czt1y1kc5sy+jdUd6665kWYnWyHU3/x68BlbMjLMl9BnNlPhrJ2vm+0PC077tfMc76UmYb9CJ4c4lcv2eRJVbe549s+OyUUyQMpKST1J1KgmTKRuoyiVh8hBskM+T39mY2aBinVgbrcXRNlQH4Zm1dMfE2UaJqgXX3JGznsXHnSVMujA2X3fmzNwr/81gg63WnLoeTOiyTx7F9/OozOyX5uBrgBz1v8Urx50jVJeBA55NLovF4h3gmQmCkzV+XSwW7yPPShDcHLhBxONisXgfeVaC4F125n1+sVi8wzwjQfDh9FkfJxeLxVvk0QTBF2/q6s95fP2+/b5uD4vF+82Z/yPIeH3J+svFYvGeUwW2JEymIBnob/b5f1UWr4U3b/4LB+sgNDPXdIEAAAAASUVORK5CYII=","Name":"Main copy red 28","Paragraph":{"Font":{"Name":"Times New Roman","NameFarEast":"+mn-ea","NameComplexScript":"+mn-cs","Size":28.0,"Bold":false,"Italic":false,"Underline":false,"Color":"230, 30, 40","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JoAAAAaCAYAAABPT0XPAAAAAXNSR0IArs4c6QAAAARnQU1BAACxjwv8YQUAAAAJcEhZcwAAFiUAABYlAUlSJPAAAATnSURBVGhD7VoLkuMqDJxz+UA5j0+Ty/gwXrVkIYElIDvOvnkTdxU1GTD6NgKcfN24cWMC+77t23Pd18ey49/Hc8ffgtH4jf8ASMqTErLQR/zLbVkoOZSsnYCE0Qd++AcA9q5kn7fXE2k0fsNAq3F/UKzwURrF7bHulPphvNq5y/LI5xGL6GFRAGId3YcQU/6TiKZg29m+mEij8U/HtnqCtQ18yGNGlUkWMj3ExegoViFXZOWL4Ezo8yFKb6L9LuzbykRZViEK94EsFfmoQh1jHjr3a1nLXMD41MwrExKBgCTrJtpvA6pPFhNUK/xBWyjx3OkgxSceK1WShEsPwQT2ibStj5tovwhceTwRGvidriIMwYpTzJmweFkntc5B7qddBhQ30d6HrGrZuS7ZVqOYV8zlVl8IMmCevToQZuPyoK8S0HBzQTeex7N2scCYnQs8IPd0+yX5+fPvI1pkS/dWRdhwQG7imdm+PSVekI9knvVRLlySMV7nSpr3y295aK/6rPC6WhlKwJxoNrciqU9GaRzQnHBQ5gOygnTHoZIJpwHBNZm2XSWvv8m2K8XssJJcBZc8Rp/Hu4imld6TBCTCkLdPUex0RESf3MLOc+r4QQ8tRPdKgeOk485vkanz4uOM2H628RWUuKWH/fOYopszHixBsdZ7n+K33TaJtrLODpfS2xia9Zus8wp6B9HKnCZIvQBK8uPkZltNK8/7DGTxNZ9ifYhXdEh/BRLzs/xvE03RbnHS6hKusEAEBvXIoWMBobSKHF2Mrp4Bkf6GaEqMUF5gY7EvDbzZ4AngE5IRo1SvbFG2sWKZMQFnofZGNl1GNAAPYruT5Fo7bXUXE63FTlt3bcf7iWZBmk9WlnSPiDA+IRnRsjiaX00/cjKI6wjsT+LLpURTMOGq7TRwivuvJZqc46D3OEhTlU31lIBfRTR9fp5ohUSdoEbb53eIBqhePxd6MlkzgL4RUbMqq/AxL7aALNG26GFBqpN1NdE8sf0hvKvHOXUt0eaeB2aIFvn8XaJZXGRM5M0vkBYsb0AyIFo0HmEMWXgnQEAW/KuJliXs3xJtruz794qjFQ4Un53Ml4iWyFbd8G2WKBFkbkycFr18ADbu5ElnfxVYQOrnegpfJVqPEF09AyK9SjSgECcLJMfD/DJfcx1aBfz4DNF03gwR8R1l9lwPHN8BybbmVZfGKNJXKh45Kz2EksSZ1dg8YwQIyFGCf05WVHqvIFrk9Gg8gvcLOqtftFAEooT2qlohVBs/7U/nqe05CSoZnecyjEjG/tJxJs1J6lMjswoq7e/6+zMZJVIQYUTg2RgjTJ1EMe6QGYxZYEAqG7M5pIuMQB/02++dhGi4HPhxGaMWJGs0ngELxcjWtJAUNWnUPlxsuD+IXxuL+lxKJOOxuKp6lEXtK8gE6gXVazERVa/++sP8CWyGMr0MbAgKsbdSDvK5n5EAbYBK4wRYBakalkTimBKR5bpbrnzdA80+iUJCX6naBlWjcfo7hN1+j7lBLDxgJ7+O8bHpzPF+IVlcKXUeJWv6x4eHr7N+AThjzpGMWofAzB/n76zNN/4haqJZZX8VTLTO9nfjw3EZ0bDNd6rOjQ/HVUSLDus3bhRcQTS+7LxwybnxgbCv1tDkkiMjOc634fGt9MaHoncjHr2i8Df3/8cN7+vrD4VtmI39R4ItAAAAAElFTkSuQmCC","Name":"Small copy 20","Paragraph":{"Font":{"Name":"Times New Roman","NameFarEast":"+mn-ea","NameComplexScript":"+mn-cs","Size":20.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MMAAAAaCAYAAAAKTuhNAAAAAXNSR0IArs4c6QAAAARnQU1BAACxjwv8YQUAAAAJcEhZcwAAFiUAABYlAUlSJPAAAAYTSURBVHhe7Vo7ciMhEPVJdtO9i8M9iiMfRYFv4tqjeDMHChw4UaCA5TV0T8N0A2ONVPIWr4pkGKA/7zUD0sPExMR/ghD+hvPrS/h8+h3ef/wKH68h5C5Cr3/itghvf8Pp8Bw+Hn+F95/P4RTuNB8gzimS5vgzGhqJQ+3xdyRQJFQ0OoBUb/djPOz9jPZpezXZe/0Tt0V4ewnHmA/OxVYxhLc/UUR6fMzt00s4DXCyHnt8jGt740LAy2kBkD8/zpMsi9+TGBhkeya8RfZe/8RtcT5kUm4Qg4yxGnHWnye8PqeC+PQnFfVc9E0+pwqaJvYmPT2lRacYJi4FyJlIPCYG2lFi/o6HRGZ6BkJrgThz8dj3xxcZCwjn63EyoGFcItQUw8Tl2CoGVHEvbzJXbMfD8kXDoCLu9MluE3eM/Egb1yb7OR58phgmLsUWMVAF12StoL9qClJHLEXe5rW5CchDTNg4WNzbAZoxxfC9sHVn6MGr/r2zicmLQl00uDxEe8A4ubbM6sOBm68x0XDa5281vCuHcepbvgE1MO/qVivO779/PTFYtjRvIiLOMdnHKp6e7efXFC/Mj2Su1kMuVJJXucpN+6U/Heq+Gpw/rIf3UBg5Rzp3AOe2iEXnNqeIRfZlTzHoeNR+skh8MSxjCyFpwkijpPuiwGI6aZ8IbD7kUOA4CAgY7pazwPQNVa1msQPz5SAXBDC2zGuJgXdMTWQkl+xQ9jHETiUWPKObC2NMEb/YQKwPRS6KE/crv9Oc+XlMtLVbJ9vXNmrU638cYv5ijiQ/8dDJJAKBMZ/kEDZI5W3EAn16DMTEV5y7iCHHyDsgY52qj1G8U/OKOjlxqrXUrz+xaqItFWAdLNnCKkO9561qcg0xyJgqSK0AEkEdAnpbdj1fnTQvvmKfsx6Rtyo0FnRsVoTIYBtW+f1CLIoxe4gBvOit8xUxMOrPmWR4uV0zJFmWQS0Cc59BesyHapwfEZrrXEEMTF5zPsNGsc8N/GKDJqlOiEde2QW8wlHHiua0RVJjJDa0jkPcReTLehILh2BeYdgKtt2K225iAPAiPm3IKbyc2+qzZmcx1OCf78WOG4hBgmSs5cEjpoZFap0QTwxeHMWv+jly0okrox87RZhWU7FiP7f6sxUUcyfehd2XioGBAfLNazhwLTGk79a4bpyXvtnjbuWus7sYmGTjYhCiN4JqVcRLxABYxMM63lw1hmM3SFztjxfrPcSAOXqC93ZUhvZd4gVCW59AGpLIysm9xaDFpw+uzXVGE+r019j6PjAiBsvnS8WwxCX1pfnGRTwcu8HCMBK7lj8jIJ87QgCs4qNh2kqTd7YJz8m9xeCR6rZiGNs+9e8uvSoEiM9qzk1icObmteHbKFEY/dj1Kz0AGxGLS8XdQ/JvbFyLM8DSr+ZLD9vKFyer91oLtpy2EtxKTHOdncUACLm9QFI8Fr/En8YaXKl0/wh5eNyIWHDd6b1nYSQ2SyyivwOx6BWGr4qBONARwrn6KYBtsWIiO4cueEK0RkWxyAvI2NhXB3Nxek0oawvbQwyW071+C9ovrFn8kzcm3yJdiwRC+jp+Sgz2uGx7gzjFHFsJNhCbbizw24He7dT7TRJusJXmbAiB7XB548W9tqFwNn5vwlk9kH5FpAnXxohjlePJuDyn0SfJi00H16pCWF/+i57FgAO17ue5LEL1+j1AzBKXupnELYmtfzyj50b86liU56RIVEqYvTtpSOFpfNZZKGLTGNuOheGXmlf7VOQSLfrW+6wr+NlqjrjYFv7X6yIEI65YjA/QZyQOSteLQyDq77NAncTlXTi2VJuixaB4jrFYaF51e5X++pD+prAQLQlFV7W6oUL0+smRDuRWi8casdCAnXQVrGPTGKP9QrJox2GbQZTO3x0Y7OuwX17+YvN3iCoWZF8jFixmfh9xiIVPyBl9w6/T3ngA57IhIaC1xAyOK1tG4zpxQ5RisEk4AhKDUaEnJr4NdhMDPmMalXFi4u6xlxisw+PExLfCHmKgQ/CGi4GJibuE/M0kikHfoLWwutkZuG2amLhbtG66etej+kZu3orshYeHf3IE53/ctuTWAAAAAElFTkSuQmCC","Name":"Small copy red 20","Paragraph":{"Font":{"Name":"Times New Roman","NameFarEast":"+mn-ea","NameComplexScript":"+mn-cs","Size":20.0,"Bold":false,"Italic":false,"Underline":false,"Color":"230, 30, 40","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J8AAAAUCAYAAACTbO/7AAAAAXNSR0IArs4c6QAAAARnQU1BAACxjwv8YQUAAAAJcEhZcwAAFiUAABYlAUlSJPAAAAPNSURBVGhD7Zo9ktswDIV9krjNXVzuUVztUVz4Jh4fxdttocKFGxcqGIKmpAeIIEFLzqwTvhnMZCXxB+BHEJKzaWr6MepPR3fdfbjvX78n839fD2fXO+fiY4t03099X0/L+uwP01y7w9cq83ul3OlznO/3/hzm69zZXbfx2vbT3VeK8yvkLkfXxbnm4u0u3ifBUbc/uvtF8e2+F9BJWykwDb7o/xvCh2unxZt8HACd2fbD3SSALCg52x0XZ8AGX/Q/wvcOcu7L4bpp8Z5tJA8atb3tMu1Yxz4oCFiPAUuRW6kGX/T/TeB7lGLTmg2WijeuB65tyIbasVsCQruvDUbSwJB99QdI0x7umvpSjkEbpcNdpjgcdjKOS0a17SkNMNUwN1+WsOf9XLvdY3fHx0bN+g9+fbkUfNqxO/eNQ1A1tvcLx7ZuVDZfapfJYCzD1SQpdHSYrAWApfCpZjze2bw1E3WUPAakdSIjYZGdNBHoUv+jVcBHG2P8N1qFbx30UQ1fYvPM4ZNHLmyW0F5JKqwhmm9E2eOmZITF8EXQ6Xp4Q4I5yP5SkvCxvmARsC8+5/g8ZQslu4/XBWT4gob+sWwRFuHRhjIXg7gGPm+WOLGxITOy0slbDXx4epjh00xLKnLBZgagDFoK38wBDJKhJmILJJ5Pjc8CJALB7ilju4uH1ENER/DQN++fZ55cTKrgM/hG0jYQKRd3q6rgi/CHmFjHDvUN1QwKiOgUBuEZ+GSbHBwpaWOQUveKR+hgMHbIirI+FDb2r4A0KLW5LPCZfEPwC2PL/qyqgQ/XlsXdWFIF9QQj7nRojEFYHb5EAKWqF8gKH4yN8x3KkLs/AdIAFODD8VeHrzD234RPlCjq3CxUrhUg0o/JfMrRisrFJg2APfv8e/Ch71b4sBGZDzK+woc6x5D55GS0GoNlEgFAanFyWnOBkmBkYLX4lzsN1oaPlBtbm2+NSgBr88omOBaUgrFOccGMb1cMPm+WN1RNSxeIAKBAaLuWBQ2u5/xjMSGYoM3YF9kL4MuNPV4XbWpUgi8VL4ptblMEFX/bJRPUssAJ074rSfiSJrKMpqcWiOaMmV6Y7OeZ+da0WRU+eYqBXZVPQzUqwUdiG0Babl2H/9XCdqgnmL6ma9/6HhlrcowyID2rBUjugjV/4YiXg3L3wm6Ub/SKj4+dCzGhePgg9ixbTtCQxv6lX7gwL4CPNJtv9MsCTknWPuZMzD/TNf1HWgO+piZVmBFDDR6zKDuOYy0WGjQ1rSVW8GuWq7uampYo/EKFNd9gse6y1tOv1WbzB3Lsi7ogNx8aAAAAAElFTkSuQmCC","Name":"Sub heading 16","Paragraph":{"Font":{"Name":"Arial","NameFarEast":"+mn-ea","NameComplexScript":"Arial","Size":16.0,"Bold":true,"Italic":false,"Underline":false,"Color":"230, 30, 40","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KoAAAAUCAYAAAAdtqaHAAAAAXNSR0IArs4c6QAAAARnQU1BAACxjwv8YQUAAAAJcEhZcwAAFiUAABYlAUlSJPAAAASHSURBVGhD7VkLcoUgDPRcHsjzeBov42FoFkgMGDD4+n11Z5i2EEKyWQHt9ODBgz+KbZnDNM1h3QP9fPDrEPYtLPOE4sQ2L2vYqFjbsoQt/J+iPUL9HOykp3VdwkyamonM3N1FCHvY8hz8OS1bOS/sa5jzANUnDu4bTUDf9J5CRc6Lk8AHY6DdLUzzLILzCFX0Ni9hpR2SdVhgW2xBxgXfVKjI2fukP7iHpJ9rnvcVp9iFHbbbNSr/fNylsfcTqouYBy/DI1SvmCPSjoptdz1tufqOKnbK8SH01Oj2IP1830Dfjt+zzayuGF47hthnGzxgtZ32iTj1sbLQkQSTotF8+hnv6SvdUWf10J7i2+jKkPM148OVIo8jtrvXi/TOcMSKd4ZXuYjxK3u2pTeRsIgPalkHmCu1NbRxhSsRyrpe3yBXJ7vQHSGNnGHtRpGMLGKQgb5C1EQyF57nszi8doAQpxKDCDGk+2qfeClM/tJDZxEYBZbn6NPlFF/mhuPjfAHmkf1C1Aev1FQuPbAfroPUR+V4l4sWv/HBiHblCZrERH153giuhCocrmmDwO+x4RRvrSdkXBi3FrcKZxaTCVZiGLM7X1F4fiE8LpohjlYO1pqAGV8lSiCJoiy01deDxFDFnb5GHH5GuDDjd9YBfTVPXvSEqteHUCmEaHM83OfcBJicCIFhaqdivihUoO732EliardgmDtOj6TOWBKWX6iyI3F8lShbubXAfnv2o1x4+MXfchQXOXUEc4G+UNvHPsdlbTIF0v2IDGFMTSf4GUKtfXjseonJmBJJl6TO2F2hAu25/mJzbDUXGqNceOsA6BxijsYaXnRrYPDHsHKIaH3Ul91VBdta3CLjiiDu99j1i3PezbokdcZeEWqMEXHQXRAxyr1voNi92BijXHjrAHBeWB/zenFcoVsDzkHxx7ByiIAgdWEYFiGtxS0yWgSl/mNNj90R/DlWK+kuSZ2xV4QKxLfqi7f1HsRvXSSFUS68dQDEN76QNHThRV+oDTESjhgq7mJxKsIBUwDNAiUydFAtguJ6KohRuzpxjknP/wmhRr/q7zs4Cph860LBP8cwwoWXXwbzY42NoMczwON1XFYOEak45BBPfy4QCLOKJuLFk4AsYEe7SPF9MifIBLEt5vMnFIvIKztdRPl0w31kiL8ZrUICWmQp/hTvkVu5rvCjfFnFZDur4Zsl/XRBfBeN8lFr3eHiil8G+2kJzAvJo5O7aIxz4Pcjaw7fUfXHbLS584kqFhot20QySKzFp4ZMEPrEL9lzUAyvHQASyy8T5ZpSLBlHS/lhnHHcv1P8Il7VZvJb+0LxjsLnlgVk+dDNEkUL8FXUgjaRuhZXXDBG+GW0roMetHhoCV//EyLl0I7rSyAEXRTIa/fbgQe4RTJyfHWHuotRfuPJ8uKx/6fwn4Qad5FOccO2mafTd2CU3598qL4d6Vjqb/mA1+63g8UQ/3+uBIn8cKXqHbNfCS+/HH9q56vSW0K/lHCzSPLa/RWkO74uOOWT78AY/26M8ItrS7wn/mC8NqbpA7wV5FieOtTNAAAAAElFTkSuQmCC","Name":"Supporting copy 16","Paragraph":{"Font":{"Name":"Times New Roman","NameFarEast":"+mn-ea","NameComplexScript":"+mn-cs","Size":16.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HEAAAAPCAYAAADTViBhAAAAAXNSR0IArs4c6QAAAARnQU1BAACxjwv8YQUAAAAJcEhZcwAAFiUAABYlAUlSJPAAAAKHSURBVFhH7VeLbQMhDM1cDMQ8THPLZBjqD2AbzKdtVDXRPQnlwMaY9wx3edz4EOR85Qg/+Oi2eOFvQ/WHYTN+43fI+ZlTAL5DgifLba/RlPtnCmCI4C4OPIYTZfwW8fUwInUisrjCf9XE5d8TEZGvSJO8CrnxWpAGvYhXygkGSldObHdDEmYiIq6IVRJMsBuvhyeiB9LjuyKyjY9wf51WW2sqeDvFpsEaz5QDPMerXiO87iwWx8EiKlVYbK0qle8pzNxu/mBTxEKSJXftwwVu5/Ge5Kr0udU4EbGugdsvQ4KViFWMkFK7u5lD3JCcUCEbbCX5ulhL0Agr601jwXWCpLF/id1i6L7M3aEnwubNtgAd7TvmLuvxTVVFG0m+4lluRyIiTzOflYhs08LZJBG8EdncIAr1y0YnMSr8WIp0t39GFIJEmxDBgloe9Hpe7kM+Kj4V80aYihMRlwWxElG/E/uEjcCritYbc4hATGP1JG36O6zI8nggIeAH9+Ktpe3cl9OI+3hFXgi0L2N5ySOYTBARZlNfbYJtMkcTL/16qpSfR8Qi1k40L94K/VoaNWeTG3jWV4Obu7KXoSIICKj+HuywEhHzqkWCwDySWo/gichjcwHYLqLpPm9sQpRDxDJW57/r71BJNx8zECPyYvwOVLlTLt0toufSTdWR762xgxcHUQvLNsVtW2zSjPrGFwm2c0OEainP8uVpm/44wtaE6PLQsXSLMF+P274UwQ7DvhV5IqRjKyKGgEU22jWeKR7lM2rQF7O2lfaN4vgxiAg476VLYAL80/kuOD31JMxE3LeBvoLKEI3pk/2OOBUR97rz+fcYriRonyIgPmLzRGrX319cd4/H4wuEfW4cYfIe5wAAAABJRU5ErkJggg==","Name":"Diagram copy 12","Paragraph":{"Font":{"Name":"Times New Roman","NameFarEast":"+mn-ea","NameComplexScript":"+mn-cs","Size":12.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PpStyles>
</file>

<file path=customXml/item5.xml><?xml version="1.0" encoding="utf-8"?>
<ct:contentTypeSchema xmlns:ct="http://schemas.microsoft.com/office/2006/metadata/contentType" xmlns:ma="http://schemas.microsoft.com/office/2006/metadata/properties/metaAttributes" ct:_="" ma:_="" ma:contentTypeName="Data and Document" ma:contentTypeID="0x0101002392094CBAD04C3AB0B65532217FA45A0100E89BA1B9BC9DBE4BA3A38961B5F8D016" ma:contentTypeVersion="19" ma:contentTypeDescription="" ma:contentTypeScope="" ma:versionID="ba7b30e23b2a301afc5e3714dcc2a696">
  <xsd:schema xmlns:xsd="http://www.w3.org/2001/XMLSchema" xmlns:xs="http://www.w3.org/2001/XMLSchema" xmlns:p="http://schemas.microsoft.com/office/2006/metadata/properties" xmlns:ns1="http://schemas.microsoft.com/sharepoint/v3" xmlns:ns2="3f699cf3-0d85-4f45-b29d-192c1f101caa" xmlns:ns3="e5508ff9-59be-420d-9788-df9bad9d9824" targetNamespace="http://schemas.microsoft.com/office/2006/metadata/properties" ma:root="true" ma:fieldsID="58073fc108ce2c5cb62e4b03d2287add" ns1:_="" ns2:_="" ns3:_="">
    <xsd:import namespace="http://schemas.microsoft.com/sharepoint/v3"/>
    <xsd:import namespace="3f699cf3-0d85-4f45-b29d-192c1f101caa"/>
    <xsd:import namespace="e5508ff9-59be-420d-9788-df9bad9d9824"/>
    <xsd:element name="properties">
      <xsd:complexType>
        <xsd:sequence>
          <xsd:element name="documentManagement">
            <xsd:complexType>
              <xsd:all>
                <xsd:element ref="ns2:CO_Description" minOccurs="0"/>
                <xsd:element ref="ns2:m720c857f92247b4b2f03df6cb5d2bc9" minOccurs="0"/>
                <xsd:element ref="ns2:TaxCatchAll" minOccurs="0"/>
                <xsd:element ref="ns2:TaxCatchAllLabel" minOccurs="0"/>
                <xsd:element ref="ns2:nc695c5aeb184e52bf78fb52672e0b9d" minOccurs="0"/>
                <xsd:element ref="ns2:ja38ea1158ed452e9308a795972805b9" minOccurs="0"/>
                <xsd:element ref="ns2:o9707bc871d6428696dc7fdce2fc1966" minOccurs="0"/>
                <xsd:element ref="ns2:Arup_TeamSpaceProjectStage" minOccurs="0"/>
                <xsd:element ref="ns1:Arup_TeamSpaceDocumentStatus" minOccurs="0"/>
                <xsd:element ref="ns2:Arup_TeamSpaceWorkstreamInternal" minOccurs="0"/>
                <xsd:element ref="ns2:Arup_TeamSpaceMustRead" minOccurs="0"/>
                <xsd:element ref="ns2:Arup_TeamSpaceDeliverable" minOccurs="0"/>
                <xsd:element ref="ns2:TeamSpaceRevision" minOccurs="0"/>
                <xsd:element ref="ns3:MediaServiceMetadata" minOccurs="0"/>
                <xsd:element ref="ns3:MediaServiceFastMetadata" minOccurs="0"/>
                <xsd:element ref="ns3:MediaServiceSearchProperties" minOccurs="0"/>
                <xsd:element ref="ns3:MediaServiceDateTaken" minOccurs="0"/>
                <xsd:element ref="ns3:lcf76f155ced4ddcb4097134ff3c332f" minOccurs="0"/>
                <xsd:element ref="ns3:MediaServiceOCR"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rup_TeamSpaceDocumentStatus" ma:index="20" nillable="true" ma:displayName="Status" ma:format="Dropdown" ma:internalName="Arup_TeamSpaceDocumentStatus">
      <xsd:simpleType>
        <xsd:restriction base="dms:Choice">
          <xsd:enumeration value="Draft"/>
          <xsd:enumeration value="Issued"/>
        </xsd:restriction>
      </xsd:simpleType>
    </xsd:element>
  </xsd:schema>
  <xsd:schema xmlns:xsd="http://www.w3.org/2001/XMLSchema" xmlns:xs="http://www.w3.org/2001/XMLSchema" xmlns:dms="http://schemas.microsoft.com/office/2006/documentManagement/types" xmlns:pc="http://schemas.microsoft.com/office/infopath/2007/PartnerControls" targetNamespace="3f699cf3-0d85-4f45-b29d-192c1f101caa" elementFormDefault="qualified">
    <xsd:import namespace="http://schemas.microsoft.com/office/2006/documentManagement/types"/>
    <xsd:import namespace="http://schemas.microsoft.com/office/infopath/2007/PartnerControls"/>
    <xsd:element name="CO_Description" ma:index="8" nillable="true" ma:displayName="Description" ma:hidden="true" ma:internalName="CO_Description" ma:readOnly="false">
      <xsd:simpleType>
        <xsd:restriction base="dms:Note"/>
      </xsd:simpleType>
    </xsd:element>
    <xsd:element name="m720c857f92247b4b2f03df6cb5d2bc9" ma:index="9" nillable="true" ma:taxonomy="true" ma:internalName="m720c857f92247b4b2f03df6cb5d2bc9" ma:taxonomyFieldName="Arup_Tags" ma:displayName="Tags" ma:fieldId="{6720c857-f922-47b4-b2f0-3df6cb5d2bc9}" ma:taxonomyMulti="true" ma:sspId="00000000-0000-0000-0000-000000000000" ma:termSetId="00000000-0000-0000-0000-000000000000" ma:anchorId="00000000-0000-0000-0000-000000000000" ma:open="true" ma:isKeyword="false">
      <xsd:complexType>
        <xsd:sequence>
          <xsd:element ref="pc:Terms" minOccurs="0" maxOccurs="1"/>
        </xsd:sequence>
      </xsd:complexType>
    </xsd:element>
    <xsd:element name="TaxCatchAll" ma:index="10" nillable="true" ma:displayName="Taxonomy Catch All Column" ma:hidden="true" ma:list="{b0cc1ed9-a60b-4d0d-b01c-93583a6c296f}" ma:internalName="TaxCatchAll" ma:showField="CatchAllData" ma:web="3f699cf3-0d85-4f45-b29d-192c1f101caa">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b0cc1ed9-a60b-4d0d-b01c-93583a6c296f}" ma:internalName="TaxCatchAllLabel" ma:readOnly="true" ma:showField="CatchAllDataLabel" ma:web="3f699cf3-0d85-4f45-b29d-192c1f101caa">
      <xsd:complexType>
        <xsd:complexContent>
          <xsd:extension base="dms:MultiChoiceLookup">
            <xsd:sequence>
              <xsd:element name="Value" type="dms:Lookup" maxOccurs="unbounded" minOccurs="0" nillable="true"/>
            </xsd:sequence>
          </xsd:extension>
        </xsd:complexContent>
      </xsd:complexType>
    </xsd:element>
    <xsd:element name="nc695c5aeb184e52bf78fb52672e0b9d" ma:index="13" nillable="true" ma:taxonomy="true" ma:internalName="nc695c5aeb184e52bf78fb52672e0b9d" ma:taxonomyFieldName="CO_Communities" ma:displayName="Community" ma:fieldId="{7c695c5a-eb18-4e52-bf78-fb52672e0b9d}" ma:taxonomyMulti="true" ma:sspId="00000000-0000-0000-0000-000000000000" ma:termSetId="00000000-0000-0000-0000-000000000000" ma:anchorId="00000000-0000-0000-0000-000000000000" ma:open="true" ma:isKeyword="false">
      <xsd:complexType>
        <xsd:sequence>
          <xsd:element ref="pc:Terms" minOccurs="0" maxOccurs="1"/>
        </xsd:sequence>
      </xsd:complexType>
    </xsd:element>
    <xsd:element name="ja38ea1158ed452e9308a795972805b9" ma:index="15" nillable="true" ma:taxonomy="true" ma:internalName="ja38ea1158ed452e9308a795972805b9" ma:taxonomyFieldName="CO_Topics" ma:displayName="Topic" ma:fieldId="{3a38ea11-58ed-452e-9308-a795972805b9}" ma:taxonomyMulti="true" ma:sspId="00000000-0000-0000-0000-000000000000" ma:termSetId="00000000-0000-0000-0000-000000000000" ma:anchorId="00000000-0000-0000-0000-000000000000" ma:open="true" ma:isKeyword="false">
      <xsd:complexType>
        <xsd:sequence>
          <xsd:element ref="pc:Terms" minOccurs="0" maxOccurs="1"/>
        </xsd:sequence>
      </xsd:complexType>
    </xsd:element>
    <xsd:element name="o9707bc871d6428696dc7fdce2fc1966" ma:index="17" nillable="true" ma:taxonomy="true" ma:internalName="o9707bc871d6428696dc7fdce2fc1966" ma:taxonomyFieldName="Arup_TypeOfContent" ma:displayName="Content Category" ma:fieldId="{89707bc8-71d6-4286-96dc-7fdce2fc1966}"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Arup_TeamSpaceProjectStage" ma:index="19" nillable="true" ma:displayName="Project Stage" ma:format="Dropdown" ma:internalName="Arup_TeamSpaceProjectStage">
      <xsd:simpleType>
        <xsd:restriction base="dms:Choice">
          <xsd:enumeration value="Not Specified"/>
          <xsd:enumeration value="Concept"/>
          <xsd:enumeration value="Scheme"/>
          <xsd:enumeration value="Detailed Design"/>
          <xsd:enumeration value="Tender"/>
          <xsd:enumeration value="Construction"/>
          <xsd:enumeration value="Handover"/>
          <xsd:enumeration value="As-Built"/>
        </xsd:restriction>
      </xsd:simpleType>
    </xsd:element>
    <xsd:element name="Arup_TeamSpaceWorkstreamInternal" ma:index="21" nillable="true" ma:displayName="Workstream" ma:format="Dropdown" ma:internalName="Arup_TeamSpaceWorkstreamInternal">
      <xsd:simpleType>
        <xsd:restriction base="dms:Choice">
          <xsd:enumeration value="Architecture"/>
          <xsd:enumeration value="Structures"/>
          <xsd:enumeration value="MEP"/>
          <xsd:enumeration value="Rail"/>
          <xsd:enumeration value="Highways and Civils"/>
          <xsd:enumeration value="Commission &amp; Scope"/>
          <xsd:enumeration value="Costs &amp; Fees"/>
          <xsd:enumeration value="Health &amp; Safety"/>
          <xsd:enumeration value="Project Controls"/>
          <xsd:enumeration value="Schedule"/>
          <xsd:enumeration value="Team"/>
          <xsd:enumeration value="Quality Assurance"/>
        </xsd:restriction>
      </xsd:simpleType>
    </xsd:element>
    <xsd:element name="Arup_TeamSpaceMustRead" ma:index="22" nillable="true" ma:displayName="Must Read" ma:default="0" ma:description="Indicates that the current document is important and must be read. This may take up to 15 minutes to appear in the 'Must Read' panel" ma:internalName="Arup_TeamSpaceMustRead">
      <xsd:simpleType>
        <xsd:restriction base="dms:Boolean"/>
      </xsd:simpleType>
    </xsd:element>
    <xsd:element name="Arup_TeamSpaceDeliverable" ma:index="23" nillable="true" ma:displayName="Deliverable" ma:default="0" ma:internalName="Arup_TeamSpaceDeliverable">
      <xsd:simpleType>
        <xsd:restriction base="dms:Boolean"/>
      </xsd:simpleType>
    </xsd:element>
    <xsd:element name="TeamSpaceRevision" ma:index="24" nillable="true" ma:displayName="Revision" ma:description="User-editable version number" ma:internalName="TeamSpaceRevis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508ff9-59be-420d-9788-df9bad9d9824"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DateTaken" ma:index="28" nillable="true" ma:displayName="MediaServiceDateTaken" ma:hidden="true" ma:indexed="true" ma:internalName="MediaServiceDateTaken" ma:readOnly="true">
      <xsd:simpleType>
        <xsd:restriction base="dms:Text"/>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5f907feb-2135-424b-9e5e-2a3ef7dbb37b" ma:termSetId="09814cd3-568e-fe90-9814-8d621ff8fb84" ma:anchorId="fba54fb3-c3e1-fe81-a776-ca4b69148c4d" ma:open="true" ma:isKeyword="false">
      <xsd:complexType>
        <xsd:sequence>
          <xsd:element ref="pc:Terms" minOccurs="0" maxOccurs="1"/>
        </xsd:sequence>
      </xsd:complexType>
    </xsd:element>
    <xsd:element name="MediaServiceOCR" ma:index="31" nillable="true" ma:displayName="Extracted Text" ma:internalName="MediaServiceOCR" ma:readOnly="true">
      <xsd:simpleType>
        <xsd:restriction base="dms:Note">
          <xsd:maxLength value="255"/>
        </xsd:restrictio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LengthInSeconds" ma:index="34" nillable="true" ma:displayName="MediaLengthInSeconds" ma:hidden="true" ma:internalName="MediaLengthInSeconds" ma:readOnly="true">
      <xsd:simpleType>
        <xsd:restriction base="dms:Unknown"/>
      </xsd:simpleType>
    </xsd:element>
    <xsd:element name="MediaServiceLocation" ma:index="35"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p:properties xmlns:p="http://schemas.microsoft.com/office/2006/metadata/properties" xmlns:xsi="http://www.w3.org/2001/XMLSchema-instance" xmlns:pc="http://schemas.microsoft.com/office/infopath/2007/PartnerControls">
  <documentManagement>
    <TaxCatchAll xmlns="3f699cf3-0d85-4f45-b29d-192c1f101caa" xsi:nil="true"/>
    <lcf76f155ced4ddcb4097134ff3c332f xmlns="e5508ff9-59be-420d-9788-df9bad9d9824">
      <Terms xmlns="http://schemas.microsoft.com/office/infopath/2007/PartnerControls"/>
    </lcf76f155ced4ddcb4097134ff3c332f>
    <Arup_TeamSpaceDeliverable xmlns="3f699cf3-0d85-4f45-b29d-192c1f101caa">false</Arup_TeamSpaceDeliverable>
    <m720c857f92247b4b2f03df6cb5d2bc9 xmlns="3f699cf3-0d85-4f45-b29d-192c1f101caa">
      <Terms xmlns="http://schemas.microsoft.com/office/infopath/2007/PartnerControls"/>
    </m720c857f92247b4b2f03df6cb5d2bc9>
    <nc695c5aeb184e52bf78fb52672e0b9d xmlns="3f699cf3-0d85-4f45-b29d-192c1f101caa">
      <Terms xmlns="http://schemas.microsoft.com/office/infopath/2007/PartnerControls"/>
    </nc695c5aeb184e52bf78fb52672e0b9d>
    <Arup_TeamSpaceProjectStage xmlns="3f699cf3-0d85-4f45-b29d-192c1f101caa" xsi:nil="true"/>
    <Arup_TeamSpaceMustRead xmlns="3f699cf3-0d85-4f45-b29d-192c1f101caa">false</Arup_TeamSpaceMustRead>
    <ja38ea1158ed452e9308a795972805b9 xmlns="3f699cf3-0d85-4f45-b29d-192c1f101caa">
      <Terms xmlns="http://schemas.microsoft.com/office/infopath/2007/PartnerControls"/>
    </ja38ea1158ed452e9308a795972805b9>
    <Arup_TeamSpaceWorkstreamInternal xmlns="3f699cf3-0d85-4f45-b29d-192c1f101caa" xsi:nil="true"/>
    <CO_Description xmlns="3f699cf3-0d85-4f45-b29d-192c1f101caa" xsi:nil="true"/>
    <o9707bc871d6428696dc7fdce2fc1966 xmlns="3f699cf3-0d85-4f45-b29d-192c1f101caa">
      <Terms xmlns="http://schemas.microsoft.com/office/infopath/2007/PartnerControls"/>
    </o9707bc871d6428696dc7fdce2fc1966>
    <TeamSpaceRevision xmlns="3f699cf3-0d85-4f45-b29d-192c1f101caa" xsi:nil="true"/>
    <Arup_TeamSpaceDocumentStatus xmlns="http://schemas.microsoft.com/sharepoint/v3" xsi:nil="true"/>
  </documentManagement>
</p:properties>
</file>

<file path=customXml/itemProps1.xml><?xml version="1.0" encoding="utf-8"?>
<ds:datastoreItem xmlns:ds="http://schemas.openxmlformats.org/officeDocument/2006/customXml" ds:itemID="{85C9654A-CB65-48CF-ADF0-1162351C4C97}">
  <ds:schemaRefs/>
</ds:datastoreItem>
</file>

<file path=customXml/itemProps2.xml><?xml version="1.0" encoding="utf-8"?>
<ds:datastoreItem xmlns:ds="http://schemas.openxmlformats.org/officeDocument/2006/customXml" ds:itemID="{CBB68CCC-1B51-492A-84E3-3500C75307DB}">
  <ds:schemaRefs/>
</ds:datastoreItem>
</file>

<file path=customXml/itemProps3.xml><?xml version="1.0" encoding="utf-8"?>
<ds:datastoreItem xmlns:ds="http://schemas.openxmlformats.org/officeDocument/2006/customXml" ds:itemID="{69F09D61-7682-46C3-BF49-D4C94C446A2B}">
  <ds:schemaRefs>
    <ds:schemaRef ds:uri="http://schemas.microsoft.com/sharepoint/v3/contenttype/forms"/>
  </ds:schemaRefs>
</ds:datastoreItem>
</file>

<file path=customXml/itemProps4.xml><?xml version="1.0" encoding="utf-8"?>
<ds:datastoreItem xmlns:ds="http://schemas.openxmlformats.org/officeDocument/2006/customXml" ds:itemID="{B38A1309-93A8-4147-848C-9DBE227067B1}">
  <ds:schemaRefs/>
</ds:datastoreItem>
</file>

<file path=customXml/itemProps5.xml><?xml version="1.0" encoding="utf-8"?>
<ds:datastoreItem xmlns:ds="http://schemas.openxmlformats.org/officeDocument/2006/customXml" ds:itemID="{379221D0-CEC9-4CF6-917D-96B2333C8FDE}">
  <ds:schemaRefs>
    <ds:schemaRef ds:uri="3f699cf3-0d85-4f45-b29d-192c1f101caa"/>
    <ds:schemaRef ds:uri="e5508ff9-59be-420d-9788-df9bad9d98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6.xml><?xml version="1.0" encoding="utf-8"?>
<ds:datastoreItem xmlns:ds="http://schemas.openxmlformats.org/officeDocument/2006/customXml" ds:itemID="{88D23FE1-2E13-4D69-AF74-BBCDF35A4C99}">
  <ds:schemaRefs>
    <ds:schemaRef ds:uri="3f699cf3-0d85-4f45-b29d-192c1f101caa"/>
    <ds:schemaRef ds:uri="e5508ff9-59be-420d-9788-df9bad9d98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82fa3fd3-029b-403d-91b4-1dc930cb0e60}" enabled="1" method="Privileged" siteId="{4ae48b41-0137-4599-8661-fc641fe77bea}" removed="0"/>
</clbl:labelList>
</file>

<file path=docProps/app.xml><?xml version="1.0" encoding="utf-8"?>
<Properties xmlns="http://schemas.openxmlformats.org/officeDocument/2006/extended-properties" xmlns:vt="http://schemas.openxmlformats.org/officeDocument/2006/docPropsVTypes">
  <Template/>
  <TotalTime>13</TotalTime>
  <Words>1711</Words>
  <Application>Microsoft Office PowerPoint</Application>
  <PresentationFormat>Widescreen</PresentationFormat>
  <Paragraphs>77</Paragraphs>
  <Slides>19</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Akzidenz Grotesk Bold</vt:lpstr>
      <vt:lpstr>Aptos</vt:lpstr>
      <vt:lpstr>Arial</vt:lpstr>
      <vt:lpstr>Grandview</vt:lpstr>
      <vt:lpstr>Helvectica</vt:lpstr>
      <vt:lpstr>Times New Roman</vt:lpstr>
      <vt:lpstr>Arup</vt:lpstr>
      <vt:lpstr>Blank</vt:lpstr>
      <vt:lpstr>PowerPoint Presentation</vt:lpstr>
      <vt:lpstr>PowerPoint Presentation</vt:lpstr>
      <vt:lpstr>The Draft Vision</vt:lpstr>
      <vt:lpstr>The Vision</vt:lpstr>
      <vt:lpstr>PowerPoint Presentation</vt:lpstr>
      <vt:lpstr>Ten Bold Ideas for Nottingham</vt:lpstr>
      <vt:lpstr>Idea one: Homes in the Heart</vt:lpstr>
      <vt:lpstr>Idea two: Children’s Forest</vt:lpstr>
      <vt:lpstr>Idea three: Restitching Nottingham</vt:lpstr>
      <vt:lpstr>Idea four: Connected Energy City</vt:lpstr>
      <vt:lpstr>Idea five: Innovation Engine</vt:lpstr>
      <vt:lpstr>Idea six: Commercial District</vt:lpstr>
      <vt:lpstr>Idea seven: Small Business Innovation</vt:lpstr>
      <vt:lpstr>Idea eight: The Sports Corridor</vt:lpstr>
      <vt:lpstr>Idea nine: The Independent Mile</vt:lpstr>
      <vt:lpstr>Idea ten: A City of Stories</vt:lpstr>
      <vt:lpstr>Spatial Plan</vt:lpstr>
      <vt:lpstr>Making it happen</vt:lpstr>
      <vt:lpstr>Making it happen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Elisha Henry</dc:creator>
  <cp:lastModifiedBy>Kate Helm</cp:lastModifiedBy>
  <cp:revision>3</cp:revision>
  <cp:lastPrinted>2026-02-10T16:29:39Z</cp:lastPrinted>
  <dcterms:created xsi:type="dcterms:W3CDTF">2025-10-20T08:10:38Z</dcterms:created>
  <dcterms:modified xsi:type="dcterms:W3CDTF">2026-04-09T08:42:14Z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2fa3fd3-029b-403d-91b4-1dc930cb0e60_Enabled">
    <vt:lpwstr>true</vt:lpwstr>
  </property>
  <property fmtid="{D5CDD505-2E9C-101B-9397-08002B2CF9AE}" pid="3" name="MSIP_Label_82fa3fd3-029b-403d-91b4-1dc930cb0e60_SetDate">
    <vt:lpwstr>2022-06-29T16:26:25Z</vt:lpwstr>
  </property>
  <property fmtid="{D5CDD505-2E9C-101B-9397-08002B2CF9AE}" pid="4" name="MSIP_Label_82fa3fd3-029b-403d-91b4-1dc930cb0e60_Method">
    <vt:lpwstr>Privileged</vt:lpwstr>
  </property>
  <property fmtid="{D5CDD505-2E9C-101B-9397-08002B2CF9AE}" pid="5" name="MSIP_Label_82fa3fd3-029b-403d-91b4-1dc930cb0e60_Name">
    <vt:lpwstr>82fa3fd3-029b-403d-91b4-1dc930cb0e60</vt:lpwstr>
  </property>
  <property fmtid="{D5CDD505-2E9C-101B-9397-08002B2CF9AE}" pid="6" name="MSIP_Label_82fa3fd3-029b-403d-91b4-1dc930cb0e60_SiteId">
    <vt:lpwstr>4ae48b41-0137-4599-8661-fc641fe77bea</vt:lpwstr>
  </property>
  <property fmtid="{D5CDD505-2E9C-101B-9397-08002B2CF9AE}" pid="7" name="MSIP_Label_82fa3fd3-029b-403d-91b4-1dc930cb0e60_ActionId">
    <vt:lpwstr>d2f615bd-5adc-4406-b42c-8cea75de1189</vt:lpwstr>
  </property>
  <property fmtid="{D5CDD505-2E9C-101B-9397-08002B2CF9AE}" pid="8" name="MSIP_Label_82fa3fd3-029b-403d-91b4-1dc930cb0e60_ContentBits">
    <vt:lpwstr>0</vt:lpwstr>
  </property>
  <property fmtid="{D5CDD505-2E9C-101B-9397-08002B2CF9AE}" pid="9" name="TemplafyTimeStamp">
    <vt:lpwstr>2025-07-21T15:33:26</vt:lpwstr>
  </property>
  <property fmtid="{D5CDD505-2E9C-101B-9397-08002B2CF9AE}" pid="10" name="TemplafyTenantId">
    <vt:lpwstr>arup</vt:lpwstr>
  </property>
  <property fmtid="{D5CDD505-2E9C-101B-9397-08002B2CF9AE}" pid="11" name="TemplafyTemplateId">
    <vt:lpwstr>1233968208172286873</vt:lpwstr>
  </property>
  <property fmtid="{D5CDD505-2E9C-101B-9397-08002B2CF9AE}" pid="12" name="TemplafyUserProfileId">
    <vt:lpwstr>973848161194082745</vt:lpwstr>
  </property>
  <property fmtid="{D5CDD505-2E9C-101B-9397-08002B2CF9AE}" pid="13" name="TemplafyLanguageCode">
    <vt:lpwstr>en-GB</vt:lpwstr>
  </property>
  <property fmtid="{D5CDD505-2E9C-101B-9397-08002B2CF9AE}" pid="14" name="PPStyles">
    <vt:lpwstr/>
  </property>
  <property fmtid="{D5CDD505-2E9C-101B-9397-08002B2CF9AE}" pid="15" name="TemplafyFromBlank">
    <vt:bool>true</vt:bool>
  </property>
  <property fmtid="{D5CDD505-2E9C-101B-9397-08002B2CF9AE}" pid="16" name="Arup_NewsOfficeLocation">
    <vt:lpwstr>16;#Nottingham Office|47b5424d-7633-e411-9405-005056b57334</vt:lpwstr>
  </property>
  <property fmtid="{D5CDD505-2E9C-101B-9397-08002B2CF9AE}" pid="17" name="Arup_TypeOfContent">
    <vt:lpwstr/>
  </property>
  <property fmtid="{D5CDD505-2E9C-101B-9397-08002B2CF9AE}" pid="18" name="Arup_Country">
    <vt:lpwstr>3;#England|03fde841-4950-e711-8104-005056b57459</vt:lpwstr>
  </property>
  <property fmtid="{D5CDD505-2E9C-101B-9397-08002B2CF9AE}" pid="19" name="CO_Topics">
    <vt:lpwstr/>
  </property>
  <property fmtid="{D5CDD505-2E9C-101B-9397-08002B2CF9AE}" pid="20" name="Arup_NewsCostCentreSingle">
    <vt:lpwstr/>
  </property>
  <property fmtid="{D5CDD505-2E9C-101B-9397-08002B2CF9AE}" pid="21" name="Business">
    <vt:lpwstr>2;#Government Policy|349c0fdc-2e6d-4c1d-bd5b-4a9fe9e7acf7</vt:lpwstr>
  </property>
  <property fmtid="{D5CDD505-2E9C-101B-9397-08002B2CF9AE}" pid="22" name="CO_Sections">
    <vt:lpwstr/>
  </property>
  <property fmtid="{D5CDD505-2E9C-101B-9397-08002B2CF9AE}" pid="23" name="CO_Communities">
    <vt:lpwstr/>
  </property>
  <property fmtid="{D5CDD505-2E9C-101B-9397-08002B2CF9AE}" pid="24" name="Arup_Tags">
    <vt:lpwstr/>
  </property>
  <property fmtid="{D5CDD505-2E9C-101B-9397-08002B2CF9AE}" pid="25" name="ContentTypeId">
    <vt:lpwstr>0x0101002392094CBAD04C3AB0B65532217FA45A0100E89BA1B9BC9DBE4BA3A38961B5F8D016</vt:lpwstr>
  </property>
  <property fmtid="{D5CDD505-2E9C-101B-9397-08002B2CF9AE}" pid="26" name="Arup_NewsGroupSingle">
    <vt:lpwstr>17;#MW Cities Planning &amp; Design|73b1309a-2e05-f011-b698-00224807a212</vt:lpwstr>
  </property>
  <property fmtid="{D5CDD505-2E9C-101B-9397-08002B2CF9AE}" pid="27" name="Arup_BidStatus">
    <vt:lpwstr>18;#Won|506f3266-cc68-4528-8d0f-54f7ce4db6ba</vt:lpwstr>
  </property>
  <property fmtid="{D5CDD505-2E9C-101B-9397-08002B2CF9AE}" pid="28" name="Arup_Services">
    <vt:lpwstr>15;#Analysis, Consultancy/Assessment/Advice, Research|c3548e24-59af-4a63-9d2b-7bc842a1d235</vt:lpwstr>
  </property>
  <property fmtid="{D5CDD505-2E9C-101B-9397-08002B2CF9AE}" pid="29" name="Arup_RegionSingle">
    <vt:lpwstr>1;#UKIMEA Region|9c54bb0d-4950-e711-8104-005056b57459</vt:lpwstr>
  </property>
  <property fmtid="{D5CDD505-2E9C-101B-9397-08002B2CF9AE}" pid="30" name="CO_Themes">
    <vt:lpwstr/>
  </property>
  <property fmtid="{D5CDD505-2E9C-101B-9397-08002B2CF9AE}" pid="31" name="MediaServiceImageTags">
    <vt:lpwstr/>
  </property>
</Properties>
</file>