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4" r:id="rId5"/>
  </p:sldMasterIdLst>
  <p:notesMasterIdLst>
    <p:notesMasterId r:id="rId18"/>
  </p:notesMasterIdLst>
  <p:sldIdLst>
    <p:sldId id="257" r:id="rId6"/>
    <p:sldId id="3107" r:id="rId7"/>
    <p:sldId id="3109" r:id="rId8"/>
    <p:sldId id="279" r:id="rId9"/>
    <p:sldId id="3114" r:id="rId10"/>
    <p:sldId id="3110" r:id="rId11"/>
    <p:sldId id="3111" r:id="rId12"/>
    <p:sldId id="3112" r:id="rId13"/>
    <p:sldId id="287" r:id="rId14"/>
    <p:sldId id="268" r:id="rId15"/>
    <p:sldId id="265" r:id="rId16"/>
    <p:sldId id="272"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D629"/>
    <a:srgbClr val="E3BBBB"/>
    <a:srgbClr val="F7ADA7"/>
    <a:srgbClr val="B0C3EE"/>
    <a:srgbClr val="DDD2C1"/>
    <a:srgbClr val="E8ECB2"/>
    <a:srgbClr val="DEC0D8"/>
    <a:srgbClr val="B4EA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62" y="84"/>
      </p:cViewPr>
      <p:guideLst/>
    </p:cSldViewPr>
  </p:slideViewPr>
  <p:notesTextViewPr>
    <p:cViewPr>
      <p:scale>
        <a:sx n="1" d="1"/>
        <a:sy n="1" d="1"/>
      </p:scale>
      <p:origin x="0" y="-3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 Dahle" userId="4ca6913c-f008-40d8-b4e0-467130b4fdfd" providerId="ADAL" clId="{212E33A6-F96D-4A33-8B13-D95B699ED049}"/>
    <pc:docChg chg="undo custSel addSld delSld modSld delMainMaster modMainMaster modNotesMaster">
      <pc:chgData name="Max Dahle" userId="4ca6913c-f008-40d8-b4e0-467130b4fdfd" providerId="ADAL" clId="{212E33A6-F96D-4A33-8B13-D95B699ED049}" dt="2026-10-12T15:40:13.902" v="257" actId="478"/>
      <pc:docMkLst>
        <pc:docMk/>
      </pc:docMkLst>
      <pc:sldChg chg="modSp mod">
        <pc:chgData name="Max Dahle" userId="4ca6913c-f008-40d8-b4e0-467130b4fdfd" providerId="ADAL" clId="{212E33A6-F96D-4A33-8B13-D95B699ED049}" dt="2026-10-01T14:08:18.815" v="254" actId="1076"/>
        <pc:sldMkLst>
          <pc:docMk/>
          <pc:sldMk cId="1976452390" sldId="272"/>
        </pc:sldMkLst>
      </pc:sldChg>
      <pc:sldMasterChg chg="delSp mod modSldLayout">
        <pc:chgData name="Max Dahle" userId="4ca6913c-f008-40d8-b4e0-467130b4fdfd" providerId="ADAL" clId="{212E33A6-F96D-4A33-8B13-D95B699ED049}" dt="2026-10-12T15:40:13.902" v="257" actId="478"/>
        <pc:sldMasterMkLst>
          <pc:docMk/>
          <pc:sldMasterMk cId="1656480636" sldId="2147483660"/>
        </pc:sldMasterMkLst>
        <pc:sldLayoutChg chg="delSp mod">
          <pc:chgData name="Max Dahle" userId="4ca6913c-f008-40d8-b4e0-467130b4fdfd" providerId="ADAL" clId="{212E33A6-F96D-4A33-8B13-D95B699ED049}" dt="2026-10-12T15:40:03.607" v="256" actId="478"/>
          <pc:sldLayoutMkLst>
            <pc:docMk/>
            <pc:sldMasterMk cId="1656480636" sldId="2147483660"/>
            <pc:sldLayoutMk cId="896645820" sldId="2147483666"/>
          </pc:sldLayoutMkLst>
        </pc:sldLayoutChg>
      </pc:sldMasterChg>
    </pc:docChg>
  </pc:docChgLst>
  <pc:docChgLst>
    <pc:chgData name="Katherine Crossley" userId="5fd4305b-2d25-454d-98cd-8a994055d7d6" providerId="ADAL" clId="{A229A8D8-9375-480D-ACEC-2B381E01AF9E}"/>
    <pc:docChg chg="undo custSel addSld delSld modSld sldOrd delMainMaster">
      <pc:chgData name="Katherine Crossley" userId="5fd4305b-2d25-454d-98cd-8a994055d7d6" providerId="ADAL" clId="{A229A8D8-9375-480D-ACEC-2B381E01AF9E}" dt="2026-10-15T14:13:28.605" v="14902" actId="20577"/>
      <pc:docMkLst>
        <pc:docMk/>
      </pc:docMkLst>
      <pc:sldChg chg="delSp modSp mod modNotesTx">
        <pc:chgData name="Katherine Crossley" userId="5fd4305b-2d25-454d-98cd-8a994055d7d6" providerId="ADAL" clId="{A229A8D8-9375-480D-ACEC-2B381E01AF9E}" dt="2026-10-12T15:34:24.325" v="14665" actId="20577"/>
        <pc:sldMkLst>
          <pc:docMk/>
          <pc:sldMk cId="1854238907" sldId="257"/>
        </pc:sldMkLst>
        <pc:spChg chg="mod">
          <ac:chgData name="Katherine Crossley" userId="5fd4305b-2d25-454d-98cd-8a994055d7d6" providerId="ADAL" clId="{A229A8D8-9375-480D-ACEC-2B381E01AF9E}" dt="2026-10-08T15:48:29.825" v="6071" actId="20577"/>
          <ac:spMkLst>
            <pc:docMk/>
            <pc:sldMk cId="1854238907" sldId="257"/>
            <ac:spMk id="2" creationId="{6C7649CF-8A20-3679-3F8B-AA24E41FD286}"/>
          </ac:spMkLst>
        </pc:spChg>
        <pc:picChg chg="mod">
          <ac:chgData name="Katherine Crossley" userId="5fd4305b-2d25-454d-98cd-8a994055d7d6" providerId="ADAL" clId="{A229A8D8-9375-480D-ACEC-2B381E01AF9E}" dt="2026-10-08T15:47:52.781" v="5955" actId="1076"/>
          <ac:picMkLst>
            <pc:docMk/>
            <pc:sldMk cId="1854238907" sldId="257"/>
            <ac:picMk id="7" creationId="{BDFE199F-74FB-C87B-A543-84E38BDF627B}"/>
          </ac:picMkLst>
        </pc:picChg>
      </pc:sldChg>
      <pc:sldChg chg="modSp new add del mod modNotesTx">
        <pc:chgData name="Katherine Crossley" userId="5fd4305b-2d25-454d-98cd-8a994055d7d6" providerId="ADAL" clId="{A229A8D8-9375-480D-ACEC-2B381E01AF9E}" dt="2026-10-12T15:34:03.147" v="14661" actId="20577"/>
        <pc:sldMkLst>
          <pc:docMk/>
          <pc:sldMk cId="3857862" sldId="265"/>
        </pc:sldMkLst>
        <pc:spChg chg="mod">
          <ac:chgData name="Katherine Crossley" userId="5fd4305b-2d25-454d-98cd-8a994055d7d6" providerId="ADAL" clId="{A229A8D8-9375-480D-ACEC-2B381E01AF9E}" dt="2026-10-12T15:16:40.888" v="13575" actId="20577"/>
          <ac:spMkLst>
            <pc:docMk/>
            <pc:sldMk cId="3857862" sldId="265"/>
            <ac:spMk id="2" creationId="{7186307A-7417-7B57-65E9-F37487B54F60}"/>
          </ac:spMkLst>
        </pc:spChg>
      </pc:sldChg>
      <pc:sldChg chg="addSp modSp add mod modNotesTx">
        <pc:chgData name="Katherine Crossley" userId="5fd4305b-2d25-454d-98cd-8a994055d7d6" providerId="ADAL" clId="{A229A8D8-9375-480D-ACEC-2B381E01AF9E}" dt="2026-10-12T15:34:08.681" v="14663" actId="20577"/>
        <pc:sldMkLst>
          <pc:docMk/>
          <pc:sldMk cId="4244707337" sldId="268"/>
        </pc:sldMkLst>
        <pc:spChg chg="mod">
          <ac:chgData name="Katherine Crossley" userId="5fd4305b-2d25-454d-98cd-8a994055d7d6" providerId="ADAL" clId="{A229A8D8-9375-480D-ACEC-2B381E01AF9E}" dt="2026-10-12T15:14:09.463" v="13397" actId="20577"/>
          <ac:spMkLst>
            <pc:docMk/>
            <pc:sldMk cId="4244707337" sldId="268"/>
            <ac:spMk id="2" creationId="{8C33CAD7-685F-5DE7-7F36-C9C9727348CC}"/>
          </ac:spMkLst>
        </pc:spChg>
        <pc:spChg chg="mod">
          <ac:chgData name="Katherine Crossley" userId="5fd4305b-2d25-454d-98cd-8a994055d7d6" providerId="ADAL" clId="{A229A8D8-9375-480D-ACEC-2B381E01AF9E}" dt="2026-10-12T15:12:05.153" v="13381" actId="20577"/>
          <ac:spMkLst>
            <pc:docMk/>
            <pc:sldMk cId="4244707337" sldId="268"/>
            <ac:spMk id="3" creationId="{B103F66A-A85E-A2E7-07AC-117E517B2A82}"/>
          </ac:spMkLst>
        </pc:spChg>
        <pc:picChg chg="add mod">
          <ac:chgData name="Katherine Crossley" userId="5fd4305b-2d25-454d-98cd-8a994055d7d6" providerId="ADAL" clId="{A229A8D8-9375-480D-ACEC-2B381E01AF9E}" dt="2026-10-12T15:11:54.767" v="13367" actId="1076"/>
          <ac:picMkLst>
            <pc:docMk/>
            <pc:sldMk cId="4244707337" sldId="268"/>
            <ac:picMk id="6" creationId="{0BBDFA08-BCDB-7C5E-8DB6-A3112B81E4BF}"/>
          </ac:picMkLst>
        </pc:picChg>
      </pc:sldChg>
      <pc:sldChg chg="addSp delSp modSp add mod modNotesTx">
        <pc:chgData name="Katherine Crossley" userId="5fd4305b-2d25-454d-98cd-8a994055d7d6" providerId="ADAL" clId="{A229A8D8-9375-480D-ACEC-2B381E01AF9E}" dt="2026-10-12T15:34:05.503" v="14662" actId="20577"/>
        <pc:sldMkLst>
          <pc:docMk/>
          <pc:sldMk cId="1976452390" sldId="272"/>
        </pc:sldMkLst>
        <pc:spChg chg="mod">
          <ac:chgData name="Katherine Crossley" userId="5fd4305b-2d25-454d-98cd-8a994055d7d6" providerId="ADAL" clId="{A229A8D8-9375-480D-ACEC-2B381E01AF9E}" dt="2026-10-12T15:33:53.297" v="14660" actId="113"/>
          <ac:spMkLst>
            <pc:docMk/>
            <pc:sldMk cId="1976452390" sldId="272"/>
            <ac:spMk id="2" creationId="{8A5DEFBC-2B11-267C-DBC8-478ACB05746D}"/>
          </ac:spMkLst>
        </pc:spChg>
        <pc:spChg chg="add mod">
          <ac:chgData name="Katherine Crossley" userId="5fd4305b-2d25-454d-98cd-8a994055d7d6" providerId="ADAL" clId="{A229A8D8-9375-480D-ACEC-2B381E01AF9E}" dt="2026-10-12T15:30:28.189" v="14193" actId="1076"/>
          <ac:spMkLst>
            <pc:docMk/>
            <pc:sldMk cId="1976452390" sldId="272"/>
            <ac:spMk id="7" creationId="{58722A39-2F72-BFE5-95D9-8AE9B52C76D4}"/>
          </ac:spMkLst>
        </pc:spChg>
        <pc:picChg chg="add mod">
          <ac:chgData name="Katherine Crossley" userId="5fd4305b-2d25-454d-98cd-8a994055d7d6" providerId="ADAL" clId="{A229A8D8-9375-480D-ACEC-2B381E01AF9E}" dt="2026-10-12T15:30:08.911" v="14189" actId="1076"/>
          <ac:picMkLst>
            <pc:docMk/>
            <pc:sldMk cId="1976452390" sldId="272"/>
            <ac:picMk id="6" creationId="{FA814717-92C7-975B-4767-57DE41800C8C}"/>
          </ac:picMkLst>
        </pc:picChg>
      </pc:sldChg>
      <pc:sldChg chg="modSp mod ord modNotesTx">
        <pc:chgData name="Katherine Crossley" userId="5fd4305b-2d25-454d-98cd-8a994055d7d6" providerId="ADAL" clId="{A229A8D8-9375-480D-ACEC-2B381E01AF9E}" dt="2026-10-12T15:12:34.601" v="13383" actId="20577"/>
        <pc:sldMkLst>
          <pc:docMk/>
          <pc:sldMk cId="3695686904" sldId="279"/>
        </pc:sldMkLst>
        <pc:spChg chg="mod">
          <ac:chgData name="Katherine Crossley" userId="5fd4305b-2d25-454d-98cd-8a994055d7d6" providerId="ADAL" clId="{A229A8D8-9375-480D-ACEC-2B381E01AF9E}" dt="2026-10-12T10:42:33.786" v="8342" actId="20577"/>
          <ac:spMkLst>
            <pc:docMk/>
            <pc:sldMk cId="3695686904" sldId="279"/>
            <ac:spMk id="2" creationId="{1AF3E65F-47B8-B987-9303-B18299F11CDE}"/>
          </ac:spMkLst>
        </pc:spChg>
        <pc:spChg chg="mod">
          <ac:chgData name="Katherine Crossley" userId="5fd4305b-2d25-454d-98cd-8a994055d7d6" providerId="ADAL" clId="{A229A8D8-9375-480D-ACEC-2B381E01AF9E}" dt="2026-10-12T10:43:26.623" v="8378" actId="20577"/>
          <ac:spMkLst>
            <pc:docMk/>
            <pc:sldMk cId="3695686904" sldId="279"/>
            <ac:spMk id="3" creationId="{B4A23714-EDAA-B8ED-7B00-789160FF4BA3}"/>
          </ac:spMkLst>
        </pc:spChg>
      </pc:sldChg>
      <pc:sldChg chg="addSp modSp add mod modNotesTx">
        <pc:chgData name="Katherine Crossley" userId="5fd4305b-2d25-454d-98cd-8a994055d7d6" providerId="ADAL" clId="{A229A8D8-9375-480D-ACEC-2B381E01AF9E}" dt="2026-10-12T15:34:13.737" v="14664" actId="20577"/>
        <pc:sldMkLst>
          <pc:docMk/>
          <pc:sldMk cId="973575489" sldId="287"/>
        </pc:sldMkLst>
        <pc:spChg chg="mod">
          <ac:chgData name="Katherine Crossley" userId="5fd4305b-2d25-454d-98cd-8a994055d7d6" providerId="ADAL" clId="{A229A8D8-9375-480D-ACEC-2B381E01AF9E}" dt="2026-10-12T15:13:47.785" v="13387" actId="255"/>
          <ac:spMkLst>
            <pc:docMk/>
            <pc:sldMk cId="973575489" sldId="287"/>
            <ac:spMk id="2" creationId="{A32474CE-FCC7-BF23-A5F3-5527B7B3E7D9}"/>
          </ac:spMkLst>
        </pc:spChg>
        <pc:spChg chg="mod">
          <ac:chgData name="Katherine Crossley" userId="5fd4305b-2d25-454d-98cd-8a994055d7d6" providerId="ADAL" clId="{A229A8D8-9375-480D-ACEC-2B381E01AF9E}" dt="2026-10-12T15:04:20.873" v="13049" actId="20577"/>
          <ac:spMkLst>
            <pc:docMk/>
            <pc:sldMk cId="973575489" sldId="287"/>
            <ac:spMk id="3" creationId="{7E863B8E-08FF-B6F2-0858-E45B826BA09C}"/>
          </ac:spMkLst>
        </pc:spChg>
        <pc:picChg chg="add mod">
          <ac:chgData name="Katherine Crossley" userId="5fd4305b-2d25-454d-98cd-8a994055d7d6" providerId="ADAL" clId="{A229A8D8-9375-480D-ACEC-2B381E01AF9E}" dt="2026-10-12T15:02:07.346" v="12956" actId="14100"/>
          <ac:picMkLst>
            <pc:docMk/>
            <pc:sldMk cId="973575489" sldId="287"/>
            <ac:picMk id="6" creationId="{0B87DBA1-DE11-FF9D-6555-E30643A15E9C}"/>
          </ac:picMkLst>
        </pc:picChg>
      </pc:sldChg>
      <pc:sldChg chg="addSp delSp modSp new mod ord">
        <pc:chgData name="Katherine Crossley" userId="5fd4305b-2d25-454d-98cd-8a994055d7d6" providerId="ADAL" clId="{A229A8D8-9375-480D-ACEC-2B381E01AF9E}" dt="2026-10-12T10:34:26.037" v="8092" actId="14100"/>
        <pc:sldMkLst>
          <pc:docMk/>
          <pc:sldMk cId="3254999976" sldId="3107"/>
        </pc:sldMkLst>
        <pc:spChg chg="add mod">
          <ac:chgData name="Katherine Crossley" userId="5fd4305b-2d25-454d-98cd-8a994055d7d6" providerId="ADAL" clId="{A229A8D8-9375-480D-ACEC-2B381E01AF9E}" dt="2026-10-12T10:34:20.472" v="8090" actId="255"/>
          <ac:spMkLst>
            <pc:docMk/>
            <pc:sldMk cId="3254999976" sldId="3107"/>
            <ac:spMk id="3" creationId="{6BD21118-7A57-98A3-8139-13BC7327ABE9}"/>
          </ac:spMkLst>
        </pc:spChg>
        <pc:picChg chg="add mod">
          <ac:chgData name="Katherine Crossley" userId="5fd4305b-2d25-454d-98cd-8a994055d7d6" providerId="ADAL" clId="{A229A8D8-9375-480D-ACEC-2B381E01AF9E}" dt="2026-10-12T10:34:26.037" v="8092" actId="14100"/>
          <ac:picMkLst>
            <pc:docMk/>
            <pc:sldMk cId="3254999976" sldId="3107"/>
            <ac:picMk id="6" creationId="{6BBDFE15-DB8F-75F5-36B4-0F531D96E02D}"/>
          </ac:picMkLst>
        </pc:picChg>
      </pc:sldChg>
      <pc:sldChg chg="addSp delSp modSp new mod">
        <pc:chgData name="Katherine Crossley" userId="5fd4305b-2d25-454d-98cd-8a994055d7d6" providerId="ADAL" clId="{A229A8D8-9375-480D-ACEC-2B381E01AF9E}" dt="2026-10-12T13:15:08.805" v="8830" actId="207"/>
        <pc:sldMkLst>
          <pc:docMk/>
          <pc:sldMk cId="388504658" sldId="3109"/>
        </pc:sldMkLst>
        <pc:spChg chg="add mod">
          <ac:chgData name="Katherine Crossley" userId="5fd4305b-2d25-454d-98cd-8a994055d7d6" providerId="ADAL" clId="{A229A8D8-9375-480D-ACEC-2B381E01AF9E}" dt="2026-10-12T13:11:16.697" v="8805" actId="1076"/>
          <ac:spMkLst>
            <pc:docMk/>
            <pc:sldMk cId="388504658" sldId="3109"/>
            <ac:spMk id="3" creationId="{F9F74B65-A973-2C45-A7B3-22074364D389}"/>
          </ac:spMkLst>
        </pc:spChg>
        <pc:spChg chg="add mod">
          <ac:chgData name="Katherine Crossley" userId="5fd4305b-2d25-454d-98cd-8a994055d7d6" providerId="ADAL" clId="{A229A8D8-9375-480D-ACEC-2B381E01AF9E}" dt="2026-10-12T13:10:42.344" v="8793" actId="1076"/>
          <ac:spMkLst>
            <pc:docMk/>
            <pc:sldMk cId="388504658" sldId="3109"/>
            <ac:spMk id="7" creationId="{F027FE0B-7332-58D2-D820-7E0C1FA84C9A}"/>
          </ac:spMkLst>
        </pc:spChg>
        <pc:spChg chg="add mod">
          <ac:chgData name="Katherine Crossley" userId="5fd4305b-2d25-454d-98cd-8a994055d7d6" providerId="ADAL" clId="{A229A8D8-9375-480D-ACEC-2B381E01AF9E}" dt="2026-10-12T13:13:11.208" v="8819" actId="207"/>
          <ac:spMkLst>
            <pc:docMk/>
            <pc:sldMk cId="388504658" sldId="3109"/>
            <ac:spMk id="9" creationId="{EB3C4844-6550-034D-EE4A-4089E3B81CC4}"/>
          </ac:spMkLst>
        </pc:spChg>
        <pc:spChg chg="add mod">
          <ac:chgData name="Katherine Crossley" userId="5fd4305b-2d25-454d-98cd-8a994055d7d6" providerId="ADAL" clId="{A229A8D8-9375-480D-ACEC-2B381E01AF9E}" dt="2026-10-12T13:15:04.798" v="8829" actId="207"/>
          <ac:spMkLst>
            <pc:docMk/>
            <pc:sldMk cId="388504658" sldId="3109"/>
            <ac:spMk id="11" creationId="{2BAE240E-6EA6-2C59-1EB1-E2AED660E926}"/>
          </ac:spMkLst>
        </pc:spChg>
        <pc:spChg chg="add mod">
          <ac:chgData name="Katherine Crossley" userId="5fd4305b-2d25-454d-98cd-8a994055d7d6" providerId="ADAL" clId="{A229A8D8-9375-480D-ACEC-2B381E01AF9E}" dt="2026-10-12T13:13:38.018" v="8821" actId="207"/>
          <ac:spMkLst>
            <pc:docMk/>
            <pc:sldMk cId="388504658" sldId="3109"/>
            <ac:spMk id="13" creationId="{955EC888-1A94-6D26-34F0-D8871F782330}"/>
          </ac:spMkLst>
        </pc:spChg>
        <pc:spChg chg="add mod">
          <ac:chgData name="Katherine Crossley" userId="5fd4305b-2d25-454d-98cd-8a994055d7d6" providerId="ADAL" clId="{A229A8D8-9375-480D-ACEC-2B381E01AF9E}" dt="2026-10-12T13:13:55.819" v="8822" actId="207"/>
          <ac:spMkLst>
            <pc:docMk/>
            <pc:sldMk cId="388504658" sldId="3109"/>
            <ac:spMk id="15" creationId="{F09DDBA0-4773-67DC-29E1-D5DF9AFFC708}"/>
          </ac:spMkLst>
        </pc:spChg>
        <pc:spChg chg="add mod">
          <ac:chgData name="Katherine Crossley" userId="5fd4305b-2d25-454d-98cd-8a994055d7d6" providerId="ADAL" clId="{A229A8D8-9375-480D-ACEC-2B381E01AF9E}" dt="2026-10-12T13:14:01.901" v="8823" actId="207"/>
          <ac:spMkLst>
            <pc:docMk/>
            <pc:sldMk cId="388504658" sldId="3109"/>
            <ac:spMk id="17" creationId="{5819BC90-31B7-47D4-3456-BC69618BDFC4}"/>
          </ac:spMkLst>
        </pc:spChg>
        <pc:spChg chg="add mod">
          <ac:chgData name="Katherine Crossley" userId="5fd4305b-2d25-454d-98cd-8a994055d7d6" providerId="ADAL" clId="{A229A8D8-9375-480D-ACEC-2B381E01AF9E}" dt="2026-10-12T13:14:08.899" v="8824" actId="207"/>
          <ac:spMkLst>
            <pc:docMk/>
            <pc:sldMk cId="388504658" sldId="3109"/>
            <ac:spMk id="19" creationId="{08D9A88E-8EAE-520D-338D-2D910D523CDB}"/>
          </ac:spMkLst>
        </pc:spChg>
        <pc:spChg chg="add mod">
          <ac:chgData name="Katherine Crossley" userId="5fd4305b-2d25-454d-98cd-8a994055d7d6" providerId="ADAL" clId="{A229A8D8-9375-480D-ACEC-2B381E01AF9E}" dt="2026-10-12T13:14:35.814" v="8827" actId="207"/>
          <ac:spMkLst>
            <pc:docMk/>
            <pc:sldMk cId="388504658" sldId="3109"/>
            <ac:spMk id="21" creationId="{59F3D664-70FC-B4FD-8A57-92DB618DB9B4}"/>
          </ac:spMkLst>
        </pc:spChg>
        <pc:spChg chg="add mod">
          <ac:chgData name="Katherine Crossley" userId="5fd4305b-2d25-454d-98cd-8a994055d7d6" providerId="ADAL" clId="{A229A8D8-9375-480D-ACEC-2B381E01AF9E}" dt="2026-10-12T13:15:08.805" v="8830" actId="207"/>
          <ac:spMkLst>
            <pc:docMk/>
            <pc:sldMk cId="388504658" sldId="3109"/>
            <ac:spMk id="23" creationId="{E3DC71CD-4811-DF31-E9DD-9B631665682D}"/>
          </ac:spMkLst>
        </pc:spChg>
        <pc:spChg chg="add mod">
          <ac:chgData name="Katherine Crossley" userId="5fd4305b-2d25-454d-98cd-8a994055d7d6" providerId="ADAL" clId="{A229A8D8-9375-480D-ACEC-2B381E01AF9E}" dt="2026-10-12T13:14:57.818" v="8828" actId="207"/>
          <ac:spMkLst>
            <pc:docMk/>
            <pc:sldMk cId="388504658" sldId="3109"/>
            <ac:spMk id="25" creationId="{D1FD7C50-26DF-8226-E4E6-8FF5B17D03D0}"/>
          </ac:spMkLst>
        </pc:spChg>
        <pc:picChg chg="add mod">
          <ac:chgData name="Katherine Crossley" userId="5fd4305b-2d25-454d-98cd-8a994055d7d6" providerId="ADAL" clId="{A229A8D8-9375-480D-ACEC-2B381E01AF9E}" dt="2026-10-12T13:12:41.821" v="8818" actId="14100"/>
          <ac:picMkLst>
            <pc:docMk/>
            <pc:sldMk cId="388504658" sldId="3109"/>
            <ac:picMk id="27" creationId="{71369E55-079D-44CF-B0B6-BCE9DFE78F24}"/>
          </ac:picMkLst>
        </pc:picChg>
      </pc:sldChg>
      <pc:sldChg chg="addSp delSp modSp new mod ord">
        <pc:chgData name="Katherine Crossley" userId="5fd4305b-2d25-454d-98cd-8a994055d7d6" providerId="ADAL" clId="{A229A8D8-9375-480D-ACEC-2B381E01AF9E}" dt="2026-10-12T13:34:14.429" v="9956" actId="1076"/>
        <pc:sldMkLst>
          <pc:docMk/>
          <pc:sldMk cId="1192411043" sldId="3110"/>
        </pc:sldMkLst>
        <pc:spChg chg="add mod">
          <ac:chgData name="Katherine Crossley" userId="5fd4305b-2d25-454d-98cd-8a994055d7d6" providerId="ADAL" clId="{A229A8D8-9375-480D-ACEC-2B381E01AF9E}" dt="2026-10-12T13:31:28.527" v="9944" actId="113"/>
          <ac:spMkLst>
            <pc:docMk/>
            <pc:sldMk cId="1192411043" sldId="3110"/>
            <ac:spMk id="3" creationId="{1D4B66F2-F45D-E241-DDE7-05808FD8BE21}"/>
          </ac:spMkLst>
        </pc:spChg>
        <pc:spChg chg="add ord">
          <ac:chgData name="Katherine Crossley" userId="5fd4305b-2d25-454d-98cd-8a994055d7d6" providerId="ADAL" clId="{A229A8D8-9375-480D-ACEC-2B381E01AF9E}" dt="2026-10-12T13:21:12.622" v="9173" actId="167"/>
          <ac:spMkLst>
            <pc:docMk/>
            <pc:sldMk cId="1192411043" sldId="3110"/>
            <ac:spMk id="11" creationId="{6FAA61BA-ACB7-0DCC-910C-80F5C19F2667}"/>
          </ac:spMkLst>
        </pc:spChg>
        <pc:spChg chg="add mod">
          <ac:chgData name="Katherine Crossley" userId="5fd4305b-2d25-454d-98cd-8a994055d7d6" providerId="ADAL" clId="{A229A8D8-9375-480D-ACEC-2B381E01AF9E}" dt="2026-10-12T13:22:15.378" v="9179" actId="1076"/>
          <ac:spMkLst>
            <pc:docMk/>
            <pc:sldMk cId="1192411043" sldId="3110"/>
            <ac:spMk id="13" creationId="{220323E3-12A6-5765-3258-12A7F4266167}"/>
          </ac:spMkLst>
        </pc:spChg>
        <pc:spChg chg="add mod">
          <ac:chgData name="Katherine Crossley" userId="5fd4305b-2d25-454d-98cd-8a994055d7d6" providerId="ADAL" clId="{A229A8D8-9375-480D-ACEC-2B381E01AF9E}" dt="2026-10-12T13:34:14.429" v="9956" actId="1076"/>
          <ac:spMkLst>
            <pc:docMk/>
            <pc:sldMk cId="1192411043" sldId="3110"/>
            <ac:spMk id="17" creationId="{818672AD-9AA0-DD6B-9FC4-6417754AECFC}"/>
          </ac:spMkLst>
        </pc:spChg>
        <pc:picChg chg="add mod">
          <ac:chgData name="Katherine Crossley" userId="5fd4305b-2d25-454d-98cd-8a994055d7d6" providerId="ADAL" clId="{A229A8D8-9375-480D-ACEC-2B381E01AF9E}" dt="2026-10-12T13:19:41.328" v="9135" actId="1076"/>
          <ac:picMkLst>
            <pc:docMk/>
            <pc:sldMk cId="1192411043" sldId="3110"/>
            <ac:picMk id="7" creationId="{745E3D1F-0EE7-BB1B-341E-F5393C663C3B}"/>
          </ac:picMkLst>
        </pc:picChg>
        <pc:picChg chg="add mod">
          <ac:chgData name="Katherine Crossley" userId="5fd4305b-2d25-454d-98cd-8a994055d7d6" providerId="ADAL" clId="{A229A8D8-9375-480D-ACEC-2B381E01AF9E}" dt="2026-10-12T13:20:26.134" v="9152" actId="1076"/>
          <ac:picMkLst>
            <pc:docMk/>
            <pc:sldMk cId="1192411043" sldId="3110"/>
            <ac:picMk id="9" creationId="{BD13ED98-74C6-1025-0608-C3AE1AEE49B8}"/>
          </ac:picMkLst>
        </pc:picChg>
        <pc:picChg chg="add mod">
          <ac:chgData name="Katherine Crossley" userId="5fd4305b-2d25-454d-98cd-8a994055d7d6" providerId="ADAL" clId="{A229A8D8-9375-480D-ACEC-2B381E01AF9E}" dt="2026-10-12T13:31:06.763" v="9940" actId="1076"/>
          <ac:picMkLst>
            <pc:docMk/>
            <pc:sldMk cId="1192411043" sldId="3110"/>
            <ac:picMk id="16" creationId="{F184E2F3-AD4C-CBC1-3986-54349D815BC3}"/>
          </ac:picMkLst>
        </pc:picChg>
      </pc:sldChg>
      <pc:sldChg chg="addSp modSp new mod ord">
        <pc:chgData name="Katherine Crossley" userId="5fd4305b-2d25-454d-98cd-8a994055d7d6" providerId="ADAL" clId="{A229A8D8-9375-480D-ACEC-2B381E01AF9E}" dt="2026-10-12T15:13:35.817" v="13386" actId="255"/>
        <pc:sldMkLst>
          <pc:docMk/>
          <pc:sldMk cId="2109541133" sldId="3111"/>
        </pc:sldMkLst>
        <pc:spChg chg="add mod">
          <ac:chgData name="Katherine Crossley" userId="5fd4305b-2d25-454d-98cd-8a994055d7d6" providerId="ADAL" clId="{A229A8D8-9375-480D-ACEC-2B381E01AF9E}" dt="2026-10-12T15:13:35.817" v="13386" actId="255"/>
          <ac:spMkLst>
            <pc:docMk/>
            <pc:sldMk cId="2109541133" sldId="3111"/>
            <ac:spMk id="3" creationId="{0E961FF7-A43A-C9C9-DF37-709BF0D9A959}"/>
          </ac:spMkLst>
        </pc:spChg>
        <pc:spChg chg="add mod">
          <ac:chgData name="Katherine Crossley" userId="5fd4305b-2d25-454d-98cd-8a994055d7d6" providerId="ADAL" clId="{A229A8D8-9375-480D-ACEC-2B381E01AF9E}" dt="2026-10-12T14:06:27.235" v="11716" actId="1076"/>
          <ac:spMkLst>
            <pc:docMk/>
            <pc:sldMk cId="2109541133" sldId="3111"/>
            <ac:spMk id="5" creationId="{77B6C7C6-1C75-50F0-8EAA-4B4B93C05F4C}"/>
          </ac:spMkLst>
        </pc:spChg>
        <pc:spChg chg="add mod">
          <ac:chgData name="Katherine Crossley" userId="5fd4305b-2d25-454d-98cd-8a994055d7d6" providerId="ADAL" clId="{A229A8D8-9375-480D-ACEC-2B381E01AF9E}" dt="2026-10-12T14:23:38.481" v="12074" actId="1076"/>
          <ac:spMkLst>
            <pc:docMk/>
            <pc:sldMk cId="2109541133" sldId="3111"/>
            <ac:spMk id="8" creationId="{8EBC01BC-86A6-89BF-9E8F-1ECBE8EC624B}"/>
          </ac:spMkLst>
        </pc:spChg>
        <pc:picChg chg="add mod">
          <ac:chgData name="Katherine Crossley" userId="5fd4305b-2d25-454d-98cd-8a994055d7d6" providerId="ADAL" clId="{A229A8D8-9375-480D-ACEC-2B381E01AF9E}" dt="2026-10-12T14:23:23.390" v="12071" actId="1076"/>
          <ac:picMkLst>
            <pc:docMk/>
            <pc:sldMk cId="2109541133" sldId="3111"/>
            <ac:picMk id="7" creationId="{B3E0A8DC-4E8D-517C-7578-715B16C7FAD1}"/>
          </ac:picMkLst>
        </pc:picChg>
      </pc:sldChg>
      <pc:sldChg chg="addSp delSp modSp add mod">
        <pc:chgData name="Katherine Crossley" userId="5fd4305b-2d25-454d-98cd-8a994055d7d6" providerId="ADAL" clId="{A229A8D8-9375-480D-ACEC-2B381E01AF9E}" dt="2026-10-12T14:51:24.961" v="12792" actId="1076"/>
        <pc:sldMkLst>
          <pc:docMk/>
          <pc:sldMk cId="824884594" sldId="3112"/>
        </pc:sldMkLst>
        <pc:spChg chg="add mod">
          <ac:chgData name="Katherine Crossley" userId="5fd4305b-2d25-454d-98cd-8a994055d7d6" providerId="ADAL" clId="{A229A8D8-9375-480D-ACEC-2B381E01AF9E}" dt="2026-10-12T14:51:21.394" v="12791" actId="1076"/>
          <ac:spMkLst>
            <pc:docMk/>
            <pc:sldMk cId="824884594" sldId="3112"/>
            <ac:spMk id="2" creationId="{E82CE39C-DA3F-F32C-BCE1-DA221F999FAA}"/>
          </ac:spMkLst>
        </pc:spChg>
        <pc:spChg chg="mod">
          <ac:chgData name="Katherine Crossley" userId="5fd4305b-2d25-454d-98cd-8a994055d7d6" providerId="ADAL" clId="{A229A8D8-9375-480D-ACEC-2B381E01AF9E}" dt="2026-10-12T14:50:58.709" v="12785" actId="20577"/>
          <ac:spMkLst>
            <pc:docMk/>
            <pc:sldMk cId="824884594" sldId="3112"/>
            <ac:spMk id="3" creationId="{CCFE7B9C-EF3F-377F-94AC-142DF48FF1B9}"/>
          </ac:spMkLst>
        </pc:spChg>
        <pc:picChg chg="add mod">
          <ac:chgData name="Katherine Crossley" userId="5fd4305b-2d25-454d-98cd-8a994055d7d6" providerId="ADAL" clId="{A229A8D8-9375-480D-ACEC-2B381E01AF9E}" dt="2026-10-12T14:51:24.961" v="12792" actId="1076"/>
          <ac:picMkLst>
            <pc:docMk/>
            <pc:sldMk cId="824884594" sldId="3112"/>
            <ac:picMk id="6" creationId="{9C7666DF-3CAA-4543-1172-18D78DFCA4A4}"/>
          </ac:picMkLst>
        </pc:picChg>
      </pc:sldChg>
      <pc:sldChg chg="addSp delSp modSp add mod modNotesTx">
        <pc:chgData name="Katherine Crossley" userId="5fd4305b-2d25-454d-98cd-8a994055d7d6" providerId="ADAL" clId="{A229A8D8-9375-480D-ACEC-2B381E01AF9E}" dt="2026-10-15T14:13:28.605" v="14902" actId="20577"/>
        <pc:sldMkLst>
          <pc:docMk/>
          <pc:sldMk cId="3904037953" sldId="3114"/>
        </pc:sldMkLst>
        <pc:spChg chg="add del mod">
          <ac:chgData name="Katherine Crossley" userId="5fd4305b-2d25-454d-98cd-8a994055d7d6" providerId="ADAL" clId="{A229A8D8-9375-480D-ACEC-2B381E01AF9E}" dt="2026-10-15T14:11:35.460" v="14666" actId="20577"/>
          <ac:spMkLst>
            <pc:docMk/>
            <pc:sldMk cId="3904037953" sldId="3114"/>
            <ac:spMk id="3" creationId="{2C9A7434-D873-1FBC-B37D-2E7E736C8339}"/>
          </ac:spMkLst>
        </pc:spChg>
        <pc:picChg chg="add mod">
          <ac:chgData name="Katherine Crossley" userId="5fd4305b-2d25-454d-98cd-8a994055d7d6" providerId="ADAL" clId="{A229A8D8-9375-480D-ACEC-2B381E01AF9E}" dt="2026-10-12T14:44:35.108" v="12313"/>
          <ac:picMkLst>
            <pc:docMk/>
            <pc:sldMk cId="3904037953" sldId="3114"/>
            <ac:picMk id="7" creationId="{53682C49-E78D-BE9C-C07C-1EC31CDC773A}"/>
          </ac:picMkLst>
        </pc:picChg>
      </pc:sldChg>
      <pc:sldMasterChg chg="delSldLayout">
        <pc:chgData name="Katherine Crossley" userId="5fd4305b-2d25-454d-98cd-8a994055d7d6" providerId="ADAL" clId="{A229A8D8-9375-480D-ACEC-2B381E01AF9E}" dt="2026-09-29T14:38:55.945" v="5676" actId="2696"/>
        <pc:sldMasterMkLst>
          <pc:docMk/>
          <pc:sldMasterMk cId="1656480636" sldId="2147483660"/>
        </pc:sldMasterMkLst>
      </pc:sldMasterChg>
    </pc:docChg>
  </pc:docChgLst>
  <pc:docChgLst>
    <pc:chgData name="Max Dahle" userId="S::max.dahle@nottinghamcity.gov.uk::4ca6913c-f008-40d8-b4e0-467130b4fdfd" providerId="AD" clId="Web-{3B650371-F3AD-7CB5-69D8-AD1768D6B531}"/>
    <pc:docChg chg="modSld">
      <pc:chgData name="Max Dahle" userId="S::max.dahle@nottinghamcity.gov.uk::4ca6913c-f008-40d8-b4e0-467130b4fdfd" providerId="AD" clId="Web-{3B650371-F3AD-7CB5-69D8-AD1768D6B531}" dt="2026-10-01T14:07:16.119" v="3" actId="1076"/>
      <pc:docMkLst>
        <pc:docMk/>
      </pc:docMkLst>
      <pc:sldChg chg="addSp modSp">
        <pc:chgData name="Max Dahle" userId="S::max.dahle@nottinghamcity.gov.uk::4ca6913c-f008-40d8-b4e0-467130b4fdfd" providerId="AD" clId="Web-{3B650371-F3AD-7CB5-69D8-AD1768D6B531}" dt="2026-10-01T14:07:16.119" v="3" actId="1076"/>
        <pc:sldMkLst>
          <pc:docMk/>
          <pc:sldMk cId="1976452390" sldId="272"/>
        </pc:sldMkLst>
      </pc:sldChg>
    </pc:docChg>
  </pc:docChgLst>
  <pc:docChgLst>
    <pc:chgData name="Caroline Vissani" userId="cfddf654-66ef-4626-ba70-8749154f8b4c" providerId="ADAL" clId="{7F0142BA-C57A-4EAE-927F-69386395264C}"/>
    <pc:docChg chg="undo custSel addSld delSld modSld sldOrd">
      <pc:chgData name="Caroline Vissani" userId="cfddf654-66ef-4626-ba70-8749154f8b4c" providerId="ADAL" clId="{7F0142BA-C57A-4EAE-927F-69386395264C}" dt="2026-10-06T06:48:52.795" v="4013" actId="1076"/>
      <pc:docMkLst>
        <pc:docMk/>
      </pc:docMkLst>
      <pc:sldChg chg="addSp modSp mod modNotesTx">
        <pc:chgData name="Caroline Vissani" userId="cfddf654-66ef-4626-ba70-8749154f8b4c" providerId="ADAL" clId="{7F0142BA-C57A-4EAE-927F-69386395264C}" dt="2026-10-06T06:48:52.795" v="4013" actId="1076"/>
        <pc:sldMkLst>
          <pc:docMk/>
          <pc:sldMk cId="1854238907" sldId="257"/>
        </pc:sldMkLst>
        <pc:spChg chg="mod">
          <ac:chgData name="Caroline Vissani" userId="cfddf654-66ef-4626-ba70-8749154f8b4c" providerId="ADAL" clId="{7F0142BA-C57A-4EAE-927F-69386395264C}" dt="2026-10-06T06:48:03.779" v="4007" actId="1076"/>
          <ac:spMkLst>
            <pc:docMk/>
            <pc:sldMk cId="1854238907" sldId="257"/>
            <ac:spMk id="2" creationId="{6C7649CF-8A20-3679-3F8B-AA24E41FD286}"/>
          </ac:spMkLst>
        </pc:spChg>
        <pc:picChg chg="mod">
          <ac:chgData name="Caroline Vissani" userId="cfddf654-66ef-4626-ba70-8749154f8b4c" providerId="ADAL" clId="{7F0142BA-C57A-4EAE-927F-69386395264C}" dt="2026-10-06T06:48:44.618" v="4011" actId="1076"/>
          <ac:picMkLst>
            <pc:docMk/>
            <pc:sldMk cId="1854238907" sldId="257"/>
            <ac:picMk id="7" creationId="{BDFE199F-74FB-C87B-A543-84E38BDF627B}"/>
          </ac:picMkLst>
        </pc:picChg>
      </pc:sldChg>
      <pc:sldChg chg="modSp mod">
        <pc:chgData name="Caroline Vissani" userId="cfddf654-66ef-4626-ba70-8749154f8b4c" providerId="ADAL" clId="{7F0142BA-C57A-4EAE-927F-69386395264C}" dt="2026-09-30T15:52:52.141" v="3458" actId="403"/>
        <pc:sldMkLst>
          <pc:docMk/>
          <pc:sldMk cId="3857862" sldId="265"/>
        </pc:sldMkLst>
        <pc:spChg chg="mod">
          <ac:chgData name="Caroline Vissani" userId="cfddf654-66ef-4626-ba70-8749154f8b4c" providerId="ADAL" clId="{7F0142BA-C57A-4EAE-927F-69386395264C}" dt="2026-09-30T15:52:52.141" v="3458" actId="403"/>
          <ac:spMkLst>
            <pc:docMk/>
            <pc:sldMk cId="3857862" sldId="265"/>
            <ac:spMk id="2" creationId="{7186307A-7417-7B57-65E9-F37487B54F60}"/>
          </ac:spMkLst>
        </pc:spChg>
      </pc:sldChg>
      <pc:sldChg chg="add del">
        <pc:chgData name="Caroline Vissani" userId="cfddf654-66ef-4626-ba70-8749154f8b4c" providerId="ADAL" clId="{7F0142BA-C57A-4EAE-927F-69386395264C}" dt="2026-10-01T12:05:56.147" v="3556" actId="47"/>
        <pc:sldMkLst>
          <pc:docMk/>
          <pc:sldMk cId="4244707337" sldId="268"/>
        </pc:sldMkLst>
      </pc:sldChg>
      <pc:sldChg chg="modSp mod modNotesTx">
        <pc:chgData name="Caroline Vissani" userId="cfddf654-66ef-4626-ba70-8749154f8b4c" providerId="ADAL" clId="{7F0142BA-C57A-4EAE-927F-69386395264C}" dt="2026-10-01T14:02:53.117" v="3947" actId="1076"/>
        <pc:sldMkLst>
          <pc:docMk/>
          <pc:sldMk cId="1976452390" sldId="272"/>
        </pc:sldMkLst>
        <pc:spChg chg="mod">
          <ac:chgData name="Caroline Vissani" userId="cfddf654-66ef-4626-ba70-8749154f8b4c" providerId="ADAL" clId="{7F0142BA-C57A-4EAE-927F-69386395264C}" dt="2026-10-01T14:02:53.117" v="3947" actId="1076"/>
          <ac:spMkLst>
            <pc:docMk/>
            <pc:sldMk cId="1976452390" sldId="272"/>
            <ac:spMk id="2" creationId="{8A5DEFBC-2B11-267C-DBC8-478ACB05746D}"/>
          </ac:spMkLst>
        </pc:spChg>
      </pc:sldChg>
      <pc:sldChg chg="modSp add mod ord">
        <pc:chgData name="Caroline Vissani" userId="cfddf654-66ef-4626-ba70-8749154f8b4c" providerId="ADAL" clId="{7F0142BA-C57A-4EAE-927F-69386395264C}" dt="2026-09-24T11:36:24.435" v="1861" actId="20577"/>
        <pc:sldMkLst>
          <pc:docMk/>
          <pc:sldMk cId="3695686904" sldId="279"/>
        </pc:sldMkLst>
        <pc:spChg chg="mod">
          <ac:chgData name="Caroline Vissani" userId="cfddf654-66ef-4626-ba70-8749154f8b4c" providerId="ADAL" clId="{7F0142BA-C57A-4EAE-927F-69386395264C}" dt="2026-09-24T11:36:24.435" v="1861" actId="20577"/>
          <ac:spMkLst>
            <pc:docMk/>
            <pc:sldMk cId="3695686904" sldId="279"/>
            <ac:spMk id="2" creationId="{1AF3E65F-47B8-B987-9303-B18299F11CDE}"/>
          </ac:spMkLst>
        </pc:spChg>
        <pc:spChg chg="mod">
          <ac:chgData name="Caroline Vissani" userId="cfddf654-66ef-4626-ba70-8749154f8b4c" providerId="ADAL" clId="{7F0142BA-C57A-4EAE-927F-69386395264C}" dt="2026-09-24T11:24:33.277" v="1830" actId="1076"/>
          <ac:spMkLst>
            <pc:docMk/>
            <pc:sldMk cId="3695686904" sldId="279"/>
            <ac:spMk id="3" creationId="{B4A23714-EDAA-B8ED-7B00-789160FF4BA3}"/>
          </ac:spMkLst>
        </pc:spChg>
      </pc:sldChg>
      <pc:sldChg chg="add del">
        <pc:chgData name="Caroline Vissani" userId="cfddf654-66ef-4626-ba70-8749154f8b4c" providerId="ADAL" clId="{7F0142BA-C57A-4EAE-927F-69386395264C}" dt="2026-10-01T12:05:57.435" v="3563" actId="47"/>
        <pc:sldMkLst>
          <pc:docMk/>
          <pc:sldMk cId="973575489"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742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8806B6E-5C23-4440-935E-C6FE24618F66}"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marL="0" indent="0" eaLnBrk="1" hangingPunct="1">
              <a:buFont typeface="+mj-lt"/>
              <a:buNone/>
            </a:pPr>
            <a:endParaRPr lang="en-GB" altLang="en-US" b="1" baseline="0"/>
          </a:p>
        </p:txBody>
      </p:sp>
    </p:spTree>
    <p:extLst>
      <p:ext uri="{BB962C8B-B14F-4D97-AF65-F5344CB8AC3E}">
        <p14:creationId xmlns:p14="http://schemas.microsoft.com/office/powerpoint/2010/main" val="2143821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endParaRPr lang="en-GB"/>
          </a:p>
        </p:txBody>
      </p:sp>
    </p:spTree>
    <p:extLst>
      <p:ext uri="{BB962C8B-B14F-4D97-AF65-F5344CB8AC3E}">
        <p14:creationId xmlns:p14="http://schemas.microsoft.com/office/powerpoint/2010/main" val="87301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en-GB" b="1" dirty="0"/>
              <a:t>* Please note that a new video is currently being produced as there have been some changes to the Pathway site since this video was produced, however it can still be shared as much of the content is </a:t>
            </a:r>
            <a:r>
              <a:rPr lang="en-GB" b="1"/>
              <a:t>the same.</a:t>
            </a:r>
            <a:endParaRPr lang="en-GB" b="1" dirty="0"/>
          </a:p>
        </p:txBody>
      </p:sp>
    </p:spTree>
    <p:extLst>
      <p:ext uri="{BB962C8B-B14F-4D97-AF65-F5344CB8AC3E}">
        <p14:creationId xmlns:p14="http://schemas.microsoft.com/office/powerpoint/2010/main" val="3121482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endParaRPr lang="en-GB"/>
          </a:p>
        </p:txBody>
      </p:sp>
    </p:spTree>
    <p:extLst>
      <p:ext uri="{BB962C8B-B14F-4D97-AF65-F5344CB8AC3E}">
        <p14:creationId xmlns:p14="http://schemas.microsoft.com/office/powerpoint/2010/main" val="1129572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endParaRPr lang="en-GB"/>
          </a:p>
        </p:txBody>
      </p:sp>
    </p:spTree>
    <p:extLst>
      <p:ext uri="{BB962C8B-B14F-4D97-AF65-F5344CB8AC3E}">
        <p14:creationId xmlns:p14="http://schemas.microsoft.com/office/powerpoint/2010/main" val="2896999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endParaRPr lang="en-GB"/>
          </a:p>
        </p:txBody>
      </p:sp>
    </p:spTree>
    <p:extLst>
      <p:ext uri="{BB962C8B-B14F-4D97-AF65-F5344CB8AC3E}">
        <p14:creationId xmlns:p14="http://schemas.microsoft.com/office/powerpoint/2010/main" val="2366166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endParaRPr lang="en-GB"/>
          </a:p>
        </p:txBody>
      </p:sp>
    </p:spTree>
    <p:extLst>
      <p:ext uri="{BB962C8B-B14F-4D97-AF65-F5344CB8AC3E}">
        <p14:creationId xmlns:p14="http://schemas.microsoft.com/office/powerpoint/2010/main" val="723775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4" name="Rectangle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5" name="Date Placeholder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23" name="Rectangle 5"/>
          <p:cNvSpPr>
            <a:spLocks noGrp="1" noChangeArrowheads="1"/>
          </p:cNvSpPr>
          <p:nvPr>
            <p:ph type="ftr" sz="quarter" idx="30"/>
          </p:nvPr>
        </p:nvSpPr>
        <p:spPr>
          <a:xfrm>
            <a:off x="4165600" y="6248400"/>
            <a:ext cx="3860800" cy="457200"/>
          </a:xfrm>
          <a:prstGeom prst="rect">
            <a:avLst/>
          </a:prstGeom>
          <a:ln/>
        </p:spPr>
        <p:txBody>
          <a:bodyPr/>
          <a:lstStyle>
            <a:lvl1pPr>
              <a:defRPr/>
            </a:lvl1pPr>
          </a:lstStyle>
          <a:p>
            <a:pPr>
              <a:defRPr/>
            </a:pPr>
            <a:endParaRPr lang="en-US"/>
          </a:p>
        </p:txBody>
      </p:sp>
      <p:sp>
        <p:nvSpPr>
          <p:cNvPr id="24" name="Rectangle 6"/>
          <p:cNvSpPr>
            <a:spLocks noGrp="1" noChangeArrowheads="1"/>
          </p:cNvSpPr>
          <p:nvPr>
            <p:ph type="sldNum" sz="quarter" idx="31"/>
          </p:nvPr>
        </p:nvSpPr>
        <p:spPr>
          <a:xfrm>
            <a:off x="8737600" y="6248400"/>
            <a:ext cx="2540000" cy="457200"/>
          </a:xfrm>
          <a:prstGeom prst="rect">
            <a:avLst/>
          </a:prstGeom>
          <a:ln/>
        </p:spPr>
        <p:txBody>
          <a:bodyPr/>
          <a:lstStyle>
            <a:lvl1pPr>
              <a:defRPr/>
            </a:lvl1pPr>
          </a:lstStyle>
          <a:p>
            <a:pPr>
              <a:defRPr/>
            </a:pPr>
            <a:fld id="{51E4321D-599F-4A87-A4C8-514C012D9F4D}" type="slidenum">
              <a:rPr lang="en-US"/>
              <a:pPr>
                <a:defRPr/>
              </a:pPr>
              <a:t>‹#›</a:t>
            </a:fld>
            <a:endParaRPr lang="en-US"/>
          </a:p>
        </p:txBody>
      </p:sp>
    </p:spTree>
    <p:extLst>
      <p:ext uri="{BB962C8B-B14F-4D97-AF65-F5344CB8AC3E}">
        <p14:creationId xmlns:p14="http://schemas.microsoft.com/office/powerpoint/2010/main" val="896645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3" name="Rectangle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4" name="Rectangle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5" name="Date Placeholder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7"/>
          </p:nvPr>
        </p:nvSpPr>
        <p:spPr>
          <a:xfrm>
            <a:off x="914400" y="6248400"/>
            <a:ext cx="2540000" cy="457200"/>
          </a:xfrm>
          <a:prstGeom prst="rect">
            <a:avLst/>
          </a:prstGeom>
          <a:ln/>
        </p:spPr>
        <p:txBody>
          <a:bodyPr/>
          <a:lstStyle>
            <a:lvl1pPr>
              <a:defRPr/>
            </a:lvl1pPr>
          </a:lstStyle>
          <a:p>
            <a:pPr>
              <a:defRPr/>
            </a:pPr>
            <a:endParaRPr lang="en-US"/>
          </a:p>
        </p:txBody>
      </p:sp>
      <p:sp>
        <p:nvSpPr>
          <p:cNvPr id="20" name="Rectangle 4"/>
          <p:cNvSpPr>
            <a:spLocks noGrp="1" noChangeArrowheads="1"/>
          </p:cNvSpPr>
          <p:nvPr>
            <p:ph type="dt" sz="half" idx="28"/>
          </p:nvPr>
        </p:nvSpPr>
        <p:spPr>
          <a:xfrm>
            <a:off x="914400" y="6248400"/>
            <a:ext cx="2540000" cy="457200"/>
          </a:xfrm>
          <a:prstGeom prst="rect">
            <a:avLst/>
          </a:prstGeom>
          <a:ln/>
        </p:spPr>
        <p:txBody>
          <a:bodyPr/>
          <a:lstStyle>
            <a:lvl1pPr>
              <a:defRPr/>
            </a:lvl1pPr>
          </a:lstStyle>
          <a:p>
            <a:pPr>
              <a:defRPr/>
            </a:pPr>
            <a:endParaRPr lang="en-US"/>
          </a:p>
        </p:txBody>
      </p:sp>
      <p:sp>
        <p:nvSpPr>
          <p:cNvPr id="21" name="Rectangle 4"/>
          <p:cNvSpPr>
            <a:spLocks noGrp="1" noChangeArrowheads="1"/>
          </p:cNvSpPr>
          <p:nvPr>
            <p:ph type="dt" sz="half" idx="29"/>
          </p:nvPr>
        </p:nvSpPr>
        <p:spPr>
          <a:xfrm>
            <a:off x="914400" y="6248400"/>
            <a:ext cx="2540000" cy="45720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253454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20"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21"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22" name="Rectangle 4"/>
          <p:cNvSpPr>
            <a:spLocks noGrp="1" noChangeArrowheads="1"/>
          </p:cNvSpPr>
          <p:nvPr>
            <p:ph type="dt" sz="half" idx="27"/>
          </p:nvPr>
        </p:nvSpPr>
        <p:spPr>
          <a:xfrm>
            <a:off x="914400" y="6248400"/>
            <a:ext cx="2540000" cy="457200"/>
          </a:xfrm>
          <a:prstGeom prst="rect">
            <a:avLst/>
          </a:prstGeom>
          <a:ln/>
        </p:spPr>
        <p:txBody>
          <a:bodyPr/>
          <a:lstStyle>
            <a:lvl1pPr>
              <a:defRPr/>
            </a:lvl1pPr>
          </a:lstStyle>
          <a:p>
            <a:pPr>
              <a:defRPr/>
            </a:pPr>
            <a:endParaRPr lang="en-US"/>
          </a:p>
        </p:txBody>
      </p:sp>
      <p:sp>
        <p:nvSpPr>
          <p:cNvPr id="23" name="Rectangle 4"/>
          <p:cNvSpPr>
            <a:spLocks noGrp="1" noChangeArrowheads="1"/>
          </p:cNvSpPr>
          <p:nvPr>
            <p:ph type="dt" sz="half" idx="28"/>
          </p:nvPr>
        </p:nvSpPr>
        <p:spPr>
          <a:xfrm>
            <a:off x="914400" y="6248400"/>
            <a:ext cx="2540000" cy="457200"/>
          </a:xfrm>
          <a:prstGeom prst="rect">
            <a:avLst/>
          </a:prstGeom>
          <a:ln/>
        </p:spPr>
        <p:txBody>
          <a:bodyPr/>
          <a:lstStyle>
            <a:lvl1pPr>
              <a:defRPr/>
            </a:lvl1pPr>
          </a:lstStyle>
          <a:p>
            <a:pPr>
              <a:defRPr/>
            </a:pPr>
            <a:endParaRPr lang="en-US"/>
          </a:p>
        </p:txBody>
      </p:sp>
      <p:sp>
        <p:nvSpPr>
          <p:cNvPr id="24" name="Rectangle 4"/>
          <p:cNvSpPr>
            <a:spLocks noGrp="1" noChangeArrowheads="1"/>
          </p:cNvSpPr>
          <p:nvPr>
            <p:ph type="dt" sz="half" idx="29"/>
          </p:nvPr>
        </p:nvSpPr>
        <p:spPr>
          <a:xfrm>
            <a:off x="914400" y="6248400"/>
            <a:ext cx="2540000" cy="457200"/>
          </a:xfrm>
          <a:prstGeom prst="rect">
            <a:avLst/>
          </a:prstGeom>
          <a:ln/>
        </p:spPr>
        <p:txBody>
          <a:bodyPr/>
          <a:lstStyle>
            <a:lvl1pPr>
              <a:defRPr/>
            </a:lvl1pPr>
          </a:lstStyle>
          <a:p>
            <a:pPr>
              <a:defRPr/>
            </a:pPr>
            <a:endParaRPr lang="en-US"/>
          </a:p>
        </p:txBody>
      </p:sp>
      <p:sp>
        <p:nvSpPr>
          <p:cNvPr id="25" name="Rectangle 5"/>
          <p:cNvSpPr>
            <a:spLocks noGrp="1" noChangeArrowheads="1"/>
          </p:cNvSpPr>
          <p:nvPr>
            <p:ph type="ftr" sz="quarter" idx="30"/>
          </p:nvPr>
        </p:nvSpPr>
        <p:spPr>
          <a:xfrm>
            <a:off x="4165600" y="6248400"/>
            <a:ext cx="3860800" cy="457200"/>
          </a:xfrm>
          <a:prstGeom prst="rect">
            <a:avLst/>
          </a:prstGeom>
          <a:ln/>
        </p:spPr>
        <p:txBody>
          <a:bodyPr/>
          <a:lstStyle>
            <a:lvl1pPr>
              <a:defRPr/>
            </a:lvl1pPr>
          </a:lstStyle>
          <a:p>
            <a:pPr>
              <a:defRPr/>
            </a:pPr>
            <a:endParaRPr lang="en-US"/>
          </a:p>
        </p:txBody>
      </p:sp>
      <p:sp>
        <p:nvSpPr>
          <p:cNvPr id="26" name="Rectangle 6"/>
          <p:cNvSpPr>
            <a:spLocks noGrp="1" noChangeArrowheads="1"/>
          </p:cNvSpPr>
          <p:nvPr>
            <p:ph type="sldNum" sz="quarter" idx="31"/>
          </p:nvPr>
        </p:nvSpPr>
        <p:spPr>
          <a:xfrm>
            <a:off x="8737600" y="6248400"/>
            <a:ext cx="2540000" cy="457200"/>
          </a:xfrm>
          <a:prstGeom prst="rect">
            <a:avLst/>
          </a:prstGeom>
          <a:ln/>
        </p:spPr>
        <p:txBody>
          <a:bodyPr/>
          <a:lstStyle>
            <a:lvl1pPr>
              <a:defRPr/>
            </a:lvl1pPr>
          </a:lstStyle>
          <a:p>
            <a:pPr>
              <a:defRPr/>
            </a:pPr>
            <a:fld id="{E49A1176-7186-4283-B846-A6A478DC706C}" type="slidenum">
              <a:rPr lang="en-US"/>
              <a:pPr>
                <a:defRPr/>
              </a:pPr>
              <a:t>‹#›</a:t>
            </a:fld>
            <a:endParaRPr lang="en-US"/>
          </a:p>
        </p:txBody>
      </p:sp>
    </p:spTree>
    <p:extLst>
      <p:ext uri="{BB962C8B-B14F-4D97-AF65-F5344CB8AC3E}">
        <p14:creationId xmlns:p14="http://schemas.microsoft.com/office/powerpoint/2010/main" val="87652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20"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21"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22" name="Rectangle 4"/>
          <p:cNvSpPr>
            <a:spLocks noGrp="1" noChangeArrowheads="1"/>
          </p:cNvSpPr>
          <p:nvPr>
            <p:ph type="dt" sz="half" idx="27"/>
          </p:nvPr>
        </p:nvSpPr>
        <p:spPr>
          <a:xfrm>
            <a:off x="914400" y="6248400"/>
            <a:ext cx="2540000" cy="457200"/>
          </a:xfrm>
          <a:prstGeom prst="rect">
            <a:avLst/>
          </a:prstGeom>
          <a:ln/>
        </p:spPr>
        <p:txBody>
          <a:bodyPr/>
          <a:lstStyle>
            <a:lvl1pPr>
              <a:defRPr/>
            </a:lvl1pPr>
          </a:lstStyle>
          <a:p>
            <a:pPr>
              <a:defRPr/>
            </a:pPr>
            <a:endParaRPr lang="en-US"/>
          </a:p>
        </p:txBody>
      </p:sp>
      <p:sp>
        <p:nvSpPr>
          <p:cNvPr id="23" name="Rectangle 4"/>
          <p:cNvSpPr>
            <a:spLocks noGrp="1" noChangeArrowheads="1"/>
          </p:cNvSpPr>
          <p:nvPr>
            <p:ph type="dt" sz="half" idx="28"/>
          </p:nvPr>
        </p:nvSpPr>
        <p:spPr>
          <a:xfrm>
            <a:off x="914400" y="6248400"/>
            <a:ext cx="2540000" cy="457200"/>
          </a:xfrm>
          <a:prstGeom prst="rect">
            <a:avLst/>
          </a:prstGeom>
          <a:ln/>
        </p:spPr>
        <p:txBody>
          <a:bodyPr/>
          <a:lstStyle>
            <a:lvl1pPr>
              <a:defRPr/>
            </a:lvl1pPr>
          </a:lstStyle>
          <a:p>
            <a:pPr>
              <a:defRPr/>
            </a:pPr>
            <a:endParaRPr lang="en-US"/>
          </a:p>
        </p:txBody>
      </p:sp>
      <p:sp>
        <p:nvSpPr>
          <p:cNvPr id="24" name="Rectangle 4"/>
          <p:cNvSpPr>
            <a:spLocks noGrp="1" noChangeArrowheads="1"/>
          </p:cNvSpPr>
          <p:nvPr>
            <p:ph type="dt" sz="half" idx="29"/>
          </p:nvPr>
        </p:nvSpPr>
        <p:spPr>
          <a:xfrm>
            <a:off x="914400" y="6248400"/>
            <a:ext cx="2540000" cy="457200"/>
          </a:xfrm>
          <a:prstGeom prst="rect">
            <a:avLst/>
          </a:prstGeom>
          <a:ln/>
        </p:spPr>
        <p:txBody>
          <a:bodyPr/>
          <a:lstStyle>
            <a:lvl1pPr>
              <a:defRPr/>
            </a:lvl1pPr>
          </a:lstStyle>
          <a:p>
            <a:pPr>
              <a:defRPr/>
            </a:pPr>
            <a:endParaRPr lang="en-US"/>
          </a:p>
        </p:txBody>
      </p:sp>
      <p:sp>
        <p:nvSpPr>
          <p:cNvPr id="25" name="Rectangle 5"/>
          <p:cNvSpPr>
            <a:spLocks noGrp="1" noChangeArrowheads="1"/>
          </p:cNvSpPr>
          <p:nvPr>
            <p:ph type="ftr" sz="quarter" idx="30"/>
          </p:nvPr>
        </p:nvSpPr>
        <p:spPr>
          <a:xfrm>
            <a:off x="4165600" y="6248400"/>
            <a:ext cx="3860800" cy="457200"/>
          </a:xfrm>
          <a:prstGeom prst="rect">
            <a:avLst/>
          </a:prstGeom>
          <a:ln/>
        </p:spPr>
        <p:txBody>
          <a:bodyPr/>
          <a:lstStyle>
            <a:lvl1pPr>
              <a:defRPr/>
            </a:lvl1pPr>
          </a:lstStyle>
          <a:p>
            <a:pPr>
              <a:defRPr/>
            </a:pPr>
            <a:endParaRPr lang="en-US"/>
          </a:p>
        </p:txBody>
      </p:sp>
      <p:sp>
        <p:nvSpPr>
          <p:cNvPr id="26" name="Rectangle 6"/>
          <p:cNvSpPr>
            <a:spLocks noGrp="1" noChangeArrowheads="1"/>
          </p:cNvSpPr>
          <p:nvPr>
            <p:ph type="sldNum" sz="quarter" idx="31"/>
          </p:nvPr>
        </p:nvSpPr>
        <p:spPr>
          <a:xfrm>
            <a:off x="8737600" y="6248400"/>
            <a:ext cx="2540000" cy="457200"/>
          </a:xfrm>
          <a:prstGeom prst="rect">
            <a:avLst/>
          </a:prstGeom>
          <a:ln/>
        </p:spPr>
        <p:txBody>
          <a:bodyPr/>
          <a:lstStyle>
            <a:lvl1pPr>
              <a:defRPr/>
            </a:lvl1pPr>
          </a:lstStyle>
          <a:p>
            <a:pPr>
              <a:defRPr/>
            </a:pPr>
            <a:fld id="{BA160A6C-F41D-4E7B-84C8-FFF6DCDCAFBE}" type="slidenum">
              <a:rPr lang="en-US"/>
              <a:pPr>
                <a:defRPr/>
              </a:pPr>
              <a:t>‹#›</a:t>
            </a:fld>
            <a:endParaRPr lang="en-US"/>
          </a:p>
        </p:txBody>
      </p:sp>
    </p:spTree>
    <p:extLst>
      <p:ext uri="{BB962C8B-B14F-4D97-AF65-F5344CB8AC3E}">
        <p14:creationId xmlns:p14="http://schemas.microsoft.com/office/powerpoint/2010/main" val="2018397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914400" y="1981200"/>
            <a:ext cx="10363200" cy="4114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Date Placeholder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20"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21" name="Rectangle 4"/>
          <p:cNvSpPr>
            <a:spLocks noGrp="1" noChangeArrowheads="1"/>
          </p:cNvSpPr>
          <p:nvPr>
            <p:ph type="dt" sz="half" idx="27"/>
          </p:nvPr>
        </p:nvSpPr>
        <p:spPr>
          <a:xfrm>
            <a:off x="914400" y="6248400"/>
            <a:ext cx="2540000" cy="457200"/>
          </a:xfrm>
          <a:prstGeom prst="rect">
            <a:avLst/>
          </a:prstGeom>
          <a:ln/>
        </p:spPr>
        <p:txBody>
          <a:bodyPr/>
          <a:lstStyle>
            <a:lvl1pPr>
              <a:defRPr/>
            </a:lvl1pPr>
          </a:lstStyle>
          <a:p>
            <a:pPr>
              <a:defRPr/>
            </a:pPr>
            <a:endParaRPr lang="en-US"/>
          </a:p>
        </p:txBody>
      </p:sp>
      <p:sp>
        <p:nvSpPr>
          <p:cNvPr id="22" name="Rectangle 4"/>
          <p:cNvSpPr>
            <a:spLocks noGrp="1" noChangeArrowheads="1"/>
          </p:cNvSpPr>
          <p:nvPr>
            <p:ph type="dt" sz="half" idx="28"/>
          </p:nvPr>
        </p:nvSpPr>
        <p:spPr>
          <a:xfrm>
            <a:off x="914400" y="6248400"/>
            <a:ext cx="2540000" cy="457200"/>
          </a:xfrm>
          <a:prstGeom prst="rect">
            <a:avLst/>
          </a:prstGeom>
          <a:ln/>
        </p:spPr>
        <p:txBody>
          <a:bodyPr/>
          <a:lstStyle>
            <a:lvl1pPr>
              <a:defRPr/>
            </a:lvl1pPr>
          </a:lstStyle>
          <a:p>
            <a:pPr>
              <a:defRPr/>
            </a:pPr>
            <a:endParaRPr lang="en-US"/>
          </a:p>
        </p:txBody>
      </p:sp>
      <p:sp>
        <p:nvSpPr>
          <p:cNvPr id="23" name="Rectangle 4"/>
          <p:cNvSpPr>
            <a:spLocks noGrp="1" noChangeArrowheads="1"/>
          </p:cNvSpPr>
          <p:nvPr>
            <p:ph type="dt" sz="half" idx="29"/>
          </p:nvPr>
        </p:nvSpPr>
        <p:spPr>
          <a:xfrm>
            <a:off x="914400" y="6248400"/>
            <a:ext cx="2540000" cy="457200"/>
          </a:xfrm>
          <a:prstGeom prst="rect">
            <a:avLst/>
          </a:prstGeom>
          <a:ln/>
        </p:spPr>
        <p:txBody>
          <a:bodyPr/>
          <a:lstStyle>
            <a:lvl1pPr>
              <a:defRPr/>
            </a:lvl1pPr>
          </a:lstStyle>
          <a:p>
            <a:pPr>
              <a:defRPr/>
            </a:pPr>
            <a:endParaRPr lang="en-US"/>
          </a:p>
        </p:txBody>
      </p:sp>
      <p:sp>
        <p:nvSpPr>
          <p:cNvPr id="24" name="Rectangle 5"/>
          <p:cNvSpPr>
            <a:spLocks noGrp="1" noChangeArrowheads="1"/>
          </p:cNvSpPr>
          <p:nvPr>
            <p:ph type="ftr" sz="quarter" idx="30"/>
          </p:nvPr>
        </p:nvSpPr>
        <p:spPr>
          <a:xfrm>
            <a:off x="4165600" y="6248400"/>
            <a:ext cx="3860800" cy="457200"/>
          </a:xfrm>
          <a:prstGeom prst="rect">
            <a:avLst/>
          </a:prstGeom>
          <a:ln/>
        </p:spPr>
        <p:txBody>
          <a:bodyPr/>
          <a:lstStyle>
            <a:lvl1pPr>
              <a:defRPr/>
            </a:lvl1pPr>
          </a:lstStyle>
          <a:p>
            <a:pPr>
              <a:defRPr/>
            </a:pPr>
            <a:endParaRPr lang="en-US"/>
          </a:p>
        </p:txBody>
      </p:sp>
      <p:sp>
        <p:nvSpPr>
          <p:cNvPr id="25" name="Rectangle 6"/>
          <p:cNvSpPr>
            <a:spLocks noGrp="1" noChangeArrowheads="1"/>
          </p:cNvSpPr>
          <p:nvPr>
            <p:ph type="sldNum" sz="quarter" idx="31"/>
          </p:nvPr>
        </p:nvSpPr>
        <p:spPr>
          <a:xfrm>
            <a:off x="8737600" y="6248400"/>
            <a:ext cx="2540000" cy="457200"/>
          </a:xfrm>
          <a:prstGeom prst="rect">
            <a:avLst/>
          </a:prstGeom>
          <a:ln/>
        </p:spPr>
        <p:txBody>
          <a:bodyPr/>
          <a:lstStyle>
            <a:lvl1pPr>
              <a:defRPr/>
            </a:lvl1pPr>
          </a:lstStyle>
          <a:p>
            <a:pPr>
              <a:defRPr/>
            </a:pPr>
            <a:fld id="{CB380758-2FA4-442A-9BA1-8A0FA721697A}" type="slidenum">
              <a:rPr lang="en-US"/>
              <a:pPr>
                <a:defRPr/>
              </a:pPr>
              <a:t>‹#›</a:t>
            </a:fld>
            <a:endParaRPr lang="en-US"/>
          </a:p>
        </p:txBody>
      </p:sp>
    </p:spTree>
    <p:extLst>
      <p:ext uri="{BB962C8B-B14F-4D97-AF65-F5344CB8AC3E}">
        <p14:creationId xmlns:p14="http://schemas.microsoft.com/office/powerpoint/2010/main" val="2336770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Date Placeholder 4"/>
          <p:cNvSpPr>
            <a:spLocks noGrp="1" noChangeArrowheads="1"/>
          </p:cNvSpPr>
          <p:nvPr>
            <p:ph type="dt" sz="half" idx="11"/>
          </p:nvPr>
        </p:nvSpPr>
        <p:spPr>
          <a:xfrm>
            <a:off x="914400" y="6248400"/>
            <a:ext cx="2540000" cy="4572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dt" sz="half" idx="12"/>
          </p:nvPr>
        </p:nvSpPr>
        <p:spPr>
          <a:xfrm>
            <a:off x="914400" y="6248400"/>
            <a:ext cx="2540000" cy="457200"/>
          </a:xfrm>
          <a:prstGeom prst="rect">
            <a:avLst/>
          </a:prstGeom>
          <a:ln/>
        </p:spPr>
        <p:txBody>
          <a:bodyPr/>
          <a:lstStyle>
            <a:lvl1pPr>
              <a:defRPr/>
            </a:lvl1pPr>
          </a:lstStyle>
          <a:p>
            <a:pPr>
              <a:defRPr/>
            </a:pPr>
            <a:endParaRPr lang="en-US"/>
          </a:p>
        </p:txBody>
      </p:sp>
      <p:sp>
        <p:nvSpPr>
          <p:cNvPr id="7" name="Rectangle 4"/>
          <p:cNvSpPr>
            <a:spLocks noGrp="1" noChangeArrowheads="1"/>
          </p:cNvSpPr>
          <p:nvPr>
            <p:ph type="dt" sz="half" idx="13"/>
          </p:nvPr>
        </p:nvSpPr>
        <p:spPr>
          <a:xfrm>
            <a:off x="914400" y="6248400"/>
            <a:ext cx="2540000" cy="457200"/>
          </a:xfrm>
          <a:prstGeom prst="rect">
            <a:avLst/>
          </a:prstGeom>
          <a:ln/>
        </p:spPr>
        <p:txBody>
          <a:bodyPr/>
          <a:lstStyle>
            <a:lvl1pPr>
              <a:defRPr/>
            </a:lvl1pPr>
          </a:lstStyle>
          <a:p>
            <a:pPr>
              <a:defRPr/>
            </a:pPr>
            <a:endParaRPr lang="en-US"/>
          </a:p>
        </p:txBody>
      </p:sp>
      <p:sp>
        <p:nvSpPr>
          <p:cNvPr id="8" name="Rectangle 4"/>
          <p:cNvSpPr>
            <a:spLocks noGrp="1" noChangeArrowheads="1"/>
          </p:cNvSpPr>
          <p:nvPr>
            <p:ph type="dt" sz="half" idx="14"/>
          </p:nvPr>
        </p:nvSpPr>
        <p:spPr>
          <a:xfrm>
            <a:off x="914400" y="6248400"/>
            <a:ext cx="2540000" cy="457200"/>
          </a:xfrm>
          <a:prstGeom prst="rect">
            <a:avLst/>
          </a:prstGeom>
          <a:ln/>
        </p:spPr>
        <p:txBody>
          <a:bodyPr/>
          <a:lstStyle>
            <a:lvl1pPr>
              <a:defRPr/>
            </a:lvl1pPr>
          </a:lstStyle>
          <a:p>
            <a:pPr>
              <a:defRPr/>
            </a:pPr>
            <a:endParaRPr lang="en-US"/>
          </a:p>
        </p:txBody>
      </p:sp>
      <p:sp>
        <p:nvSpPr>
          <p:cNvPr id="9" name="Rectangle 4"/>
          <p:cNvSpPr>
            <a:spLocks noGrp="1" noChangeArrowheads="1"/>
          </p:cNvSpPr>
          <p:nvPr>
            <p:ph type="dt" sz="half" idx="15"/>
          </p:nvPr>
        </p:nvSpPr>
        <p:spPr>
          <a:xfrm>
            <a:off x="914400" y="6248400"/>
            <a:ext cx="2540000" cy="457200"/>
          </a:xfrm>
          <a:prstGeom prst="rect">
            <a:avLst/>
          </a:prstGeom>
          <a:ln/>
        </p:spPr>
        <p:txBody>
          <a:bodyPr/>
          <a:lstStyle>
            <a:lvl1pPr>
              <a:defRPr/>
            </a:lvl1pPr>
          </a:lstStyle>
          <a:p>
            <a:pPr>
              <a:defRPr/>
            </a:pPr>
            <a:endParaRPr lang="en-US"/>
          </a:p>
        </p:txBody>
      </p:sp>
      <p:sp>
        <p:nvSpPr>
          <p:cNvPr id="10" name="Rectangle 4"/>
          <p:cNvSpPr>
            <a:spLocks noGrp="1" noChangeArrowheads="1"/>
          </p:cNvSpPr>
          <p:nvPr>
            <p:ph type="dt" sz="half" idx="16"/>
          </p:nvPr>
        </p:nvSpPr>
        <p:spPr>
          <a:xfrm>
            <a:off x="914400" y="6248400"/>
            <a:ext cx="2540000" cy="457200"/>
          </a:xfrm>
          <a:prstGeom prst="rect">
            <a:avLst/>
          </a:prstGeom>
          <a:ln/>
        </p:spPr>
        <p:txBody>
          <a:bodyPr/>
          <a:lstStyle>
            <a:lvl1pPr>
              <a:defRPr/>
            </a:lvl1pPr>
          </a:lstStyle>
          <a:p>
            <a:pPr>
              <a:defRPr/>
            </a:pPr>
            <a:endParaRPr lang="en-US"/>
          </a:p>
        </p:txBody>
      </p:sp>
      <p:sp>
        <p:nvSpPr>
          <p:cNvPr id="11" name="Rectangle 4"/>
          <p:cNvSpPr>
            <a:spLocks noGrp="1" noChangeArrowheads="1"/>
          </p:cNvSpPr>
          <p:nvPr>
            <p:ph type="dt" sz="half" idx="17"/>
          </p:nvPr>
        </p:nvSpPr>
        <p:spPr>
          <a:xfrm>
            <a:off x="914400" y="6248400"/>
            <a:ext cx="2540000" cy="457200"/>
          </a:xfrm>
          <a:prstGeom prst="rect">
            <a:avLst/>
          </a:prstGeom>
          <a:ln/>
        </p:spPr>
        <p:txBody>
          <a:bodyPr/>
          <a:lstStyle>
            <a:lvl1pPr>
              <a:defRPr/>
            </a:lvl1pPr>
          </a:lstStyle>
          <a:p>
            <a:pPr>
              <a:defRPr/>
            </a:pPr>
            <a:endParaRPr lang="en-US"/>
          </a:p>
        </p:txBody>
      </p:sp>
      <p:sp>
        <p:nvSpPr>
          <p:cNvPr id="12" name="Rectangle 4"/>
          <p:cNvSpPr>
            <a:spLocks noGrp="1" noChangeArrowheads="1"/>
          </p:cNvSpPr>
          <p:nvPr>
            <p:ph type="dt" sz="half" idx="18"/>
          </p:nvPr>
        </p:nvSpPr>
        <p:spPr>
          <a:xfrm>
            <a:off x="914400" y="6248400"/>
            <a:ext cx="2540000" cy="457200"/>
          </a:xfrm>
          <a:prstGeom prst="rect">
            <a:avLst/>
          </a:prstGeom>
          <a:ln/>
        </p:spPr>
        <p:txBody>
          <a:bodyPr/>
          <a:lstStyle>
            <a:lvl1pPr>
              <a:defRPr/>
            </a:lvl1pPr>
          </a:lstStyle>
          <a:p>
            <a:pPr>
              <a:defRPr/>
            </a:pPr>
            <a:endParaRPr lang="en-US"/>
          </a:p>
        </p:txBody>
      </p:sp>
      <p:sp>
        <p:nvSpPr>
          <p:cNvPr id="13" name="Rectangle 4"/>
          <p:cNvSpPr>
            <a:spLocks noGrp="1" noChangeArrowheads="1"/>
          </p:cNvSpPr>
          <p:nvPr>
            <p:ph type="dt" sz="half" idx="19"/>
          </p:nvPr>
        </p:nvSpPr>
        <p:spPr>
          <a:xfrm>
            <a:off x="914400" y="6248400"/>
            <a:ext cx="2540000" cy="457200"/>
          </a:xfrm>
          <a:prstGeom prst="rect">
            <a:avLst/>
          </a:prstGeom>
          <a:ln/>
        </p:spPr>
        <p:txBody>
          <a:bodyPr/>
          <a:lstStyle>
            <a:lvl1pPr>
              <a:defRPr/>
            </a:lvl1pPr>
          </a:lstStyle>
          <a:p>
            <a:pPr>
              <a:defRPr/>
            </a:pPr>
            <a:endParaRPr lang="en-US"/>
          </a:p>
        </p:txBody>
      </p:sp>
      <p:sp>
        <p:nvSpPr>
          <p:cNvPr id="14" name="Rectangle 4"/>
          <p:cNvSpPr>
            <a:spLocks noGrp="1" noChangeArrowheads="1"/>
          </p:cNvSpPr>
          <p:nvPr>
            <p:ph type="dt" sz="half" idx="20"/>
          </p:nvPr>
        </p:nvSpPr>
        <p:spPr>
          <a:xfrm>
            <a:off x="914400" y="6248400"/>
            <a:ext cx="2540000" cy="457200"/>
          </a:xfrm>
          <a:prstGeom prst="rect">
            <a:avLst/>
          </a:prstGeom>
          <a:ln/>
        </p:spPr>
        <p:txBody>
          <a:bodyPr/>
          <a:lstStyle>
            <a:lvl1pPr>
              <a:defRPr/>
            </a:lvl1pPr>
          </a:lstStyle>
          <a:p>
            <a:pPr>
              <a:defRPr/>
            </a:pPr>
            <a:endParaRPr lang="en-US"/>
          </a:p>
        </p:txBody>
      </p:sp>
      <p:sp>
        <p:nvSpPr>
          <p:cNvPr id="15" name="Rectangle 4"/>
          <p:cNvSpPr>
            <a:spLocks noGrp="1" noChangeArrowheads="1"/>
          </p:cNvSpPr>
          <p:nvPr>
            <p:ph type="dt" sz="half" idx="21"/>
          </p:nvPr>
        </p:nvSpPr>
        <p:spPr>
          <a:xfrm>
            <a:off x="914400" y="6248400"/>
            <a:ext cx="2540000" cy="457200"/>
          </a:xfrm>
          <a:prstGeom prst="rect">
            <a:avLst/>
          </a:prstGeom>
          <a:ln/>
        </p:spPr>
        <p:txBody>
          <a:bodyPr/>
          <a:lstStyle>
            <a:lvl1pPr>
              <a:defRPr/>
            </a:lvl1pPr>
          </a:lstStyle>
          <a:p>
            <a:pPr>
              <a:defRPr/>
            </a:pPr>
            <a:endParaRPr lang="en-US"/>
          </a:p>
        </p:txBody>
      </p:sp>
      <p:sp>
        <p:nvSpPr>
          <p:cNvPr id="16" name="Rectangle 4"/>
          <p:cNvSpPr>
            <a:spLocks noGrp="1" noChangeArrowheads="1"/>
          </p:cNvSpPr>
          <p:nvPr>
            <p:ph type="dt" sz="half" idx="22"/>
          </p:nvPr>
        </p:nvSpPr>
        <p:spPr>
          <a:xfrm>
            <a:off x="914400" y="6248400"/>
            <a:ext cx="2540000" cy="457200"/>
          </a:xfrm>
          <a:prstGeom prst="rect">
            <a:avLst/>
          </a:prstGeom>
          <a:ln/>
        </p:spPr>
        <p:txBody>
          <a:bodyPr/>
          <a:lstStyle>
            <a:lvl1pPr>
              <a:defRPr/>
            </a:lvl1pPr>
          </a:lstStyle>
          <a:p>
            <a:pPr>
              <a:defRPr/>
            </a:pPr>
            <a:endParaRPr lang="en-US"/>
          </a:p>
        </p:txBody>
      </p:sp>
      <p:sp>
        <p:nvSpPr>
          <p:cNvPr id="17" name="Rectangle 4"/>
          <p:cNvSpPr>
            <a:spLocks noGrp="1" noChangeArrowheads="1"/>
          </p:cNvSpPr>
          <p:nvPr>
            <p:ph type="dt" sz="half" idx="23"/>
          </p:nvPr>
        </p:nvSpPr>
        <p:spPr>
          <a:xfrm>
            <a:off x="914400" y="6248400"/>
            <a:ext cx="2540000" cy="457200"/>
          </a:xfrm>
          <a:prstGeom prst="rect">
            <a:avLst/>
          </a:prstGeom>
          <a:ln/>
        </p:spPr>
        <p:txBody>
          <a:bodyPr/>
          <a:lstStyle>
            <a:lvl1pPr>
              <a:defRPr/>
            </a:lvl1pPr>
          </a:lstStyle>
          <a:p>
            <a:pPr>
              <a:defRPr/>
            </a:pPr>
            <a:endParaRPr lang="en-US"/>
          </a:p>
        </p:txBody>
      </p:sp>
      <p:sp>
        <p:nvSpPr>
          <p:cNvPr id="18" name="Rectangle 4"/>
          <p:cNvSpPr>
            <a:spLocks noGrp="1" noChangeArrowheads="1"/>
          </p:cNvSpPr>
          <p:nvPr>
            <p:ph type="dt" sz="half" idx="24"/>
          </p:nvPr>
        </p:nvSpPr>
        <p:spPr>
          <a:xfrm>
            <a:off x="914400" y="6248400"/>
            <a:ext cx="2540000" cy="457200"/>
          </a:xfrm>
          <a:prstGeom prst="rect">
            <a:avLst/>
          </a:prstGeom>
          <a:ln/>
        </p:spPr>
        <p:txBody>
          <a:bodyPr/>
          <a:lstStyle>
            <a:lvl1pPr>
              <a:defRPr/>
            </a:lvl1pPr>
          </a:lstStyle>
          <a:p>
            <a:pPr>
              <a:defRPr/>
            </a:pPr>
            <a:endParaRPr lang="en-US"/>
          </a:p>
        </p:txBody>
      </p:sp>
      <p:sp>
        <p:nvSpPr>
          <p:cNvPr id="19" name="Rectangle 4"/>
          <p:cNvSpPr>
            <a:spLocks noGrp="1" noChangeArrowheads="1"/>
          </p:cNvSpPr>
          <p:nvPr>
            <p:ph type="dt" sz="half" idx="25"/>
          </p:nvPr>
        </p:nvSpPr>
        <p:spPr>
          <a:xfrm>
            <a:off x="914400" y="6248400"/>
            <a:ext cx="2540000" cy="457200"/>
          </a:xfrm>
          <a:prstGeom prst="rect">
            <a:avLst/>
          </a:prstGeom>
          <a:ln/>
        </p:spPr>
        <p:txBody>
          <a:bodyPr/>
          <a:lstStyle>
            <a:lvl1pPr>
              <a:defRPr/>
            </a:lvl1pPr>
          </a:lstStyle>
          <a:p>
            <a:pPr>
              <a:defRPr/>
            </a:pPr>
            <a:endParaRPr lang="en-US"/>
          </a:p>
        </p:txBody>
      </p:sp>
      <p:sp>
        <p:nvSpPr>
          <p:cNvPr id="20" name="Rectangle 4"/>
          <p:cNvSpPr>
            <a:spLocks noGrp="1" noChangeArrowheads="1"/>
          </p:cNvSpPr>
          <p:nvPr>
            <p:ph type="dt" sz="half" idx="26"/>
          </p:nvPr>
        </p:nvSpPr>
        <p:spPr>
          <a:xfrm>
            <a:off x="914400" y="6248400"/>
            <a:ext cx="2540000" cy="457200"/>
          </a:xfrm>
          <a:prstGeom prst="rect">
            <a:avLst/>
          </a:prstGeom>
          <a:ln/>
        </p:spPr>
        <p:txBody>
          <a:bodyPr/>
          <a:lstStyle>
            <a:lvl1pPr>
              <a:defRPr/>
            </a:lvl1pPr>
          </a:lstStyle>
          <a:p>
            <a:pPr>
              <a:defRPr/>
            </a:pPr>
            <a:endParaRPr lang="en-US"/>
          </a:p>
        </p:txBody>
      </p:sp>
      <p:sp>
        <p:nvSpPr>
          <p:cNvPr id="21" name="Rectangle 4"/>
          <p:cNvSpPr>
            <a:spLocks noGrp="1" noChangeArrowheads="1"/>
          </p:cNvSpPr>
          <p:nvPr>
            <p:ph type="dt" sz="half" idx="27"/>
          </p:nvPr>
        </p:nvSpPr>
        <p:spPr>
          <a:xfrm>
            <a:off x="914400" y="6248400"/>
            <a:ext cx="2540000" cy="457200"/>
          </a:xfrm>
          <a:prstGeom prst="rect">
            <a:avLst/>
          </a:prstGeom>
          <a:ln/>
        </p:spPr>
        <p:txBody>
          <a:bodyPr/>
          <a:lstStyle>
            <a:lvl1pPr>
              <a:defRPr/>
            </a:lvl1pPr>
          </a:lstStyle>
          <a:p>
            <a:pPr>
              <a:defRPr/>
            </a:pPr>
            <a:endParaRPr lang="en-US"/>
          </a:p>
        </p:txBody>
      </p:sp>
      <p:sp>
        <p:nvSpPr>
          <p:cNvPr id="22" name="Rectangle 4"/>
          <p:cNvSpPr>
            <a:spLocks noGrp="1" noChangeArrowheads="1"/>
          </p:cNvSpPr>
          <p:nvPr>
            <p:ph type="dt" sz="half" idx="28"/>
          </p:nvPr>
        </p:nvSpPr>
        <p:spPr>
          <a:xfrm>
            <a:off x="914400" y="6248400"/>
            <a:ext cx="2540000" cy="457200"/>
          </a:xfrm>
          <a:prstGeom prst="rect">
            <a:avLst/>
          </a:prstGeom>
          <a:ln/>
        </p:spPr>
        <p:txBody>
          <a:bodyPr/>
          <a:lstStyle>
            <a:lvl1pPr>
              <a:defRPr/>
            </a:lvl1pPr>
          </a:lstStyle>
          <a:p>
            <a:pPr>
              <a:defRPr/>
            </a:pPr>
            <a:endParaRPr lang="en-US"/>
          </a:p>
        </p:txBody>
      </p:sp>
      <p:sp>
        <p:nvSpPr>
          <p:cNvPr id="23" name="Rectangle 4"/>
          <p:cNvSpPr>
            <a:spLocks noGrp="1" noChangeArrowheads="1"/>
          </p:cNvSpPr>
          <p:nvPr>
            <p:ph type="dt" sz="half" idx="29"/>
          </p:nvPr>
        </p:nvSpPr>
        <p:spPr>
          <a:xfrm>
            <a:off x="914400" y="6248400"/>
            <a:ext cx="2540000" cy="457200"/>
          </a:xfrm>
          <a:prstGeom prst="rect">
            <a:avLst/>
          </a:prstGeom>
          <a:ln/>
        </p:spPr>
        <p:txBody>
          <a:bodyPr/>
          <a:lstStyle>
            <a:lvl1pPr>
              <a:defRPr/>
            </a:lvl1pPr>
          </a:lstStyle>
          <a:p>
            <a:pPr>
              <a:defRPr/>
            </a:pPr>
            <a:endParaRPr lang="en-US"/>
          </a:p>
        </p:txBody>
      </p:sp>
      <p:sp>
        <p:nvSpPr>
          <p:cNvPr id="24" name="Rectangle 5"/>
          <p:cNvSpPr>
            <a:spLocks noGrp="1" noChangeArrowheads="1"/>
          </p:cNvSpPr>
          <p:nvPr>
            <p:ph type="ftr" sz="quarter" idx="30"/>
          </p:nvPr>
        </p:nvSpPr>
        <p:spPr>
          <a:xfrm>
            <a:off x="4165600" y="6248400"/>
            <a:ext cx="3860800" cy="457200"/>
          </a:xfrm>
          <a:prstGeom prst="rect">
            <a:avLst/>
          </a:prstGeom>
          <a:ln/>
        </p:spPr>
        <p:txBody>
          <a:bodyPr/>
          <a:lstStyle>
            <a:lvl1pPr>
              <a:defRPr/>
            </a:lvl1pPr>
          </a:lstStyle>
          <a:p>
            <a:pPr>
              <a:defRPr/>
            </a:pPr>
            <a:endParaRPr lang="en-US"/>
          </a:p>
        </p:txBody>
      </p:sp>
      <p:sp>
        <p:nvSpPr>
          <p:cNvPr id="25" name="Rectangle 6"/>
          <p:cNvSpPr>
            <a:spLocks noGrp="1" noChangeArrowheads="1"/>
          </p:cNvSpPr>
          <p:nvPr>
            <p:ph type="sldNum" sz="quarter" idx="31"/>
          </p:nvPr>
        </p:nvSpPr>
        <p:spPr>
          <a:xfrm>
            <a:off x="8737600" y="6248400"/>
            <a:ext cx="2540000" cy="457200"/>
          </a:xfrm>
          <a:prstGeom prst="rect">
            <a:avLst/>
          </a:prstGeom>
          <a:ln/>
        </p:spPr>
        <p:txBody>
          <a:bodyPr/>
          <a:lstStyle>
            <a:lvl1pPr>
              <a:defRPr/>
            </a:lvl1pPr>
          </a:lstStyle>
          <a:p>
            <a:pPr>
              <a:defRPr/>
            </a:pPr>
            <a:fld id="{6C89372B-2E52-49A8-AB3F-E3804AB32260}" type="slidenum">
              <a:rPr lang="en-US"/>
              <a:pPr>
                <a:defRPr/>
              </a:pPr>
              <a:t>‹#›</a:t>
            </a:fld>
            <a:endParaRPr lang="en-US"/>
          </a:p>
        </p:txBody>
      </p:sp>
    </p:spTree>
    <p:extLst>
      <p:ext uri="{BB962C8B-B14F-4D97-AF65-F5344CB8AC3E}">
        <p14:creationId xmlns:p14="http://schemas.microsoft.com/office/powerpoint/2010/main" val="2846548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5DE8-CDDE-1938-C3EA-F309D87DC56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982D9D9-9A89-D4D7-9B28-91D909F653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0115820-BDC4-167C-02B4-794A56B622E0}"/>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02049EBB-1888-81EC-6007-C57EE49BD5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8AF22E-925B-9042-BEAF-535E12E3ACED}"/>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249516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4F0B-F236-731B-3E0D-5A40637687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56F6B4A-5DAA-A419-9E07-BF85190B4A7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21F0E62-2BD2-8C42-4A0D-4CCF5A3436B3}"/>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EAFE473-F12D-3104-3C09-13410FD829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EB9AF5-02DE-A175-D97E-309BD462D193}"/>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2914622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CE6E6-143A-82E3-EB91-EC1B81ECAA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96185C9-9433-01E7-9BBB-53347B9291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E9BC76-B3D3-96E8-8655-EE7BF5F1FE6F}"/>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B804670-1EEC-90B9-94A4-EFCEB49ED2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3F0A61-B46F-D3BD-8E88-02B3E42AD38B}"/>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2232143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7ADB-D81D-B3B8-3F64-320BC6E2F4D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632A33E-E68E-C388-2AAF-A39976DD4D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071CA8F-BE6D-096D-C1F0-8924A9590CE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8CBF420-62EC-D0EC-E028-658ABF65B8D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E23AD82-41EA-42AD-E86B-B0A8E7C6E7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07A1AD-FCF5-5B1B-F5CA-1C063B2649FC}"/>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2854590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8635-B28C-5A4F-73D1-124CA717A9E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22A825A-0523-DAA8-E0A6-91DF9109F8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963C64E-9B2A-1965-3670-AB9C3110088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F804FF4-F2E1-6F03-E0ED-F236CF64D1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35EC8A6-8822-4BB4-D87C-30CAC9B370E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36AB73F-E2A9-31D7-B708-CA3D26F7FAE2}"/>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DF26F73F-E9C8-7175-224F-E9F587A905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0D85649-253D-EE19-AF42-59880CF11092}"/>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676628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EAB26-588D-B8DA-6E03-CDD02A4707D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A093F60-D163-7BE3-100F-B44F51E8FA93}"/>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02662536-F72E-1C64-3405-0FE849EBC0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110113-B8C5-CEFA-1541-81E71315A828}"/>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3593860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E2665-0531-1098-24EC-267E7D9DB913}"/>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97A3D625-F285-F4BB-79AC-3294C4A693F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CE46CF-C652-7880-C1B7-7481A63708F5}"/>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3601037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4E95-1925-ABBD-C327-CC3D82B63D5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3A90FC7-5139-D9B3-FD4B-501B5DD891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2673380-8D38-5F20-3269-BB5387343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A36361-81D9-F559-94F6-AB69A9D94CA3}"/>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1D78A94-AEAF-D765-28C6-C95D5D00D8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A79263-E948-16CF-67EA-DAE2671DD0F7}"/>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2051349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DA4C-3546-8703-3413-98DE1345A0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45594CC-E0B0-2021-58A1-20C6019BF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6CC9422-2F3A-A7AA-FFB6-FBE3F72482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7359A8-2889-39B7-027F-20189906B0C0}"/>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E172B75E-EA6E-5F20-7082-8169B3D81F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CE6787-A4AA-D6F4-19D7-40F257394568}"/>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3062586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4D77-5E4D-8850-777B-319A493CC8A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8574B16-5C45-15DB-77BE-50BF69A5D19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433A4F-F83E-862A-3C8B-DF040517EAD3}"/>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928861F-E7ED-F89C-C036-6734345CF5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1AE522-7202-2492-E653-A4084EB1853C}"/>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3117510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EFE981-AA87-2293-5FD1-45D28E1F541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186509D-C8B5-2EC5-79E9-852FBE44C64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6125783-CB17-489F-E6FE-9E77A5F1A125}"/>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09B1483-DE3A-C9E6-EB7A-7E893DD8E6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B272C5-17BC-2FEB-9C66-4D50AEF5891E}"/>
              </a:ext>
            </a:extLst>
          </p:cNvPr>
          <p:cNvSpPr>
            <a:spLocks noGrp="1"/>
          </p:cNvSpPr>
          <p:nvPr>
            <p:ph type="sldNum" sz="quarter" idx="12"/>
          </p:nvPr>
        </p:nvSpPr>
        <p:spPr/>
        <p:txBody>
          <a:bodyPr/>
          <a:lstStyle/>
          <a:p>
            <a:fld id="{A003C94B-62EB-4C5E-B5F5-52751AC81774}" type="slidenum">
              <a:rPr lang="en-GB" smtClean="0"/>
              <a:t>‹#›</a:t>
            </a:fld>
            <a:endParaRPr lang="en-GB"/>
          </a:p>
        </p:txBody>
      </p:sp>
    </p:spTree>
    <p:extLst>
      <p:ext uri="{BB962C8B-B14F-4D97-AF65-F5344CB8AC3E}">
        <p14:creationId xmlns:p14="http://schemas.microsoft.com/office/powerpoint/2010/main" val="1814367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2C7A5-0548-0307-64F5-A7ABDD1FFC7D}"/>
              </a:ext>
            </a:extLst>
          </p:cNvPr>
          <p:cNvSpPr/>
          <p:nvPr userDrawn="1"/>
        </p:nvSpPr>
        <p:spPr bwMode="auto">
          <a:xfrm>
            <a:off x="166978" y="152401"/>
            <a:ext cx="11903102" cy="5930347"/>
          </a:xfrm>
          <a:prstGeom prst="rect">
            <a:avLst/>
          </a:prstGeom>
          <a:ln w="38100">
            <a:solidFill>
              <a:srgbClr val="BED629"/>
            </a:solidFill>
            <a:headEnd type="none" w="med" len="med"/>
            <a:tailEnd type="none" w="med" len="med"/>
          </a:ln>
          <a:effectLst>
            <a:softEdge rad="12700"/>
          </a:effec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pic>
        <p:nvPicPr>
          <p:cNvPr id="2" name="Picture 1">
            <a:extLst>
              <a:ext uri="{FF2B5EF4-FFF2-40B4-BE49-F238E27FC236}">
                <a16:creationId xmlns:a16="http://schemas.microsoft.com/office/drawing/2014/main" id="{2CB01A8A-88EF-6517-1B18-D8EAFE244237}"/>
              </a:ext>
            </a:extLst>
          </p:cNvPr>
          <p:cNvPicPr>
            <a:picLocks noChangeAspect="1"/>
          </p:cNvPicPr>
          <p:nvPr userDrawn="1"/>
        </p:nvPicPr>
        <p:blipFill>
          <a:blip r:embed="rId8"/>
          <a:stretch>
            <a:fillRect/>
          </a:stretch>
        </p:blipFill>
        <p:spPr>
          <a:xfrm>
            <a:off x="9211380" y="6203879"/>
            <a:ext cx="2858700" cy="560343"/>
          </a:xfrm>
          <a:prstGeom prst="rect">
            <a:avLst/>
          </a:prstGeom>
        </p:spPr>
      </p:pic>
      <p:pic>
        <p:nvPicPr>
          <p:cNvPr id="5" name="Picture 4">
            <a:extLst>
              <a:ext uri="{FF2B5EF4-FFF2-40B4-BE49-F238E27FC236}">
                <a16:creationId xmlns:a16="http://schemas.microsoft.com/office/drawing/2014/main" id="{6A899F06-0E75-671D-5A03-AE25434E29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195931" y="6235880"/>
            <a:ext cx="1815548" cy="528342"/>
          </a:xfrm>
          <a:prstGeom prst="rect">
            <a:avLst/>
          </a:prstGeom>
        </p:spPr>
      </p:pic>
    </p:spTree>
    <p:extLst>
      <p:ext uri="{BB962C8B-B14F-4D97-AF65-F5344CB8AC3E}">
        <p14:creationId xmlns:p14="http://schemas.microsoft.com/office/powerpoint/2010/main" val="165648063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2pPr>
      <a:lvl3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3pPr>
      <a:lvl4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4pPr>
      <a:lvl5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5pPr>
      <a:lvl6pPr marL="457200" algn="ctr" rtl="0" fontAlgn="base">
        <a:spcBef>
          <a:spcPct val="0"/>
        </a:spcBef>
        <a:spcAft>
          <a:spcPct val="0"/>
        </a:spcAft>
        <a:defRPr sz="4400">
          <a:solidFill>
            <a:schemeClr val="tx2"/>
          </a:solidFill>
          <a:latin typeface="Arial" charset="0"/>
          <a:ea typeface="ＭＳ Ｐゴシック" pitchFamily="16" charset="-128"/>
        </a:defRPr>
      </a:lvl6pPr>
      <a:lvl7pPr marL="914400" algn="ctr" rtl="0" fontAlgn="base">
        <a:spcBef>
          <a:spcPct val="0"/>
        </a:spcBef>
        <a:spcAft>
          <a:spcPct val="0"/>
        </a:spcAft>
        <a:defRPr sz="4400">
          <a:solidFill>
            <a:schemeClr val="tx2"/>
          </a:solidFill>
          <a:latin typeface="Arial" charset="0"/>
          <a:ea typeface="ＭＳ Ｐゴシック" pitchFamily="16" charset="-128"/>
        </a:defRPr>
      </a:lvl7pPr>
      <a:lvl8pPr marL="1371600" algn="ctr" rtl="0" fontAlgn="base">
        <a:spcBef>
          <a:spcPct val="0"/>
        </a:spcBef>
        <a:spcAft>
          <a:spcPct val="0"/>
        </a:spcAft>
        <a:defRPr sz="4400">
          <a:solidFill>
            <a:schemeClr val="tx2"/>
          </a:solidFill>
          <a:latin typeface="Arial" charset="0"/>
          <a:ea typeface="ＭＳ Ｐゴシック" pitchFamily="16" charset="-128"/>
        </a:defRPr>
      </a:lvl8pPr>
      <a:lvl9pPr marL="1828800" algn="ctr" rtl="0" fontAlgn="base">
        <a:spcBef>
          <a:spcPct val="0"/>
        </a:spcBef>
        <a:spcAft>
          <a:spcPct val="0"/>
        </a:spcAft>
        <a:defRPr sz="4400">
          <a:solidFill>
            <a:schemeClr val="tx2"/>
          </a:solidFill>
          <a:latin typeface="Arial" charset="0"/>
          <a:ea typeface="ＭＳ Ｐゴシック" pitchFamily="16"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6FA96B-EE61-5F56-32C3-F7554EF846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193F181-4899-951F-6F4D-1F9341807D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A8B982-DB02-CB5B-44CB-5A2850E5F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640A1F80-ED7A-1742-BD09-AF65439FC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A9B609F-160B-716A-1690-7391C7AB06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03C94B-62EB-4C5E-B5F5-52751AC81774}" type="slidenum">
              <a:rPr lang="en-GB" smtClean="0"/>
              <a:t>‹#›</a:t>
            </a:fld>
            <a:endParaRPr lang="en-GB"/>
          </a:p>
        </p:txBody>
      </p:sp>
      <p:sp>
        <p:nvSpPr>
          <p:cNvPr id="7" name="TextBox 6">
            <a:extLst>
              <a:ext uri="{FF2B5EF4-FFF2-40B4-BE49-F238E27FC236}">
                <a16:creationId xmlns:a16="http://schemas.microsoft.com/office/drawing/2014/main" id="{BFF83C4F-64D8-14AC-D343-C61C0B9261EA}"/>
              </a:ext>
            </a:extLst>
          </p:cNvPr>
          <p:cNvSpPr txBox="1"/>
          <p:nvPr userDrawn="1"/>
        </p:nvSpPr>
        <p:spPr>
          <a:xfrm rot="20443839">
            <a:off x="673621" y="2644170"/>
            <a:ext cx="10685041" cy="1569660"/>
          </a:xfrm>
          <a:prstGeom prst="rect">
            <a:avLst/>
          </a:prstGeom>
          <a:noFill/>
        </p:spPr>
        <p:txBody>
          <a:bodyPr wrap="none" rtlCol="0">
            <a:spAutoFit/>
          </a:bodyPr>
          <a:lstStyle/>
          <a:p>
            <a:r>
              <a:rPr lang="en-GB" sz="9600">
                <a:solidFill>
                  <a:schemeClr val="bg2">
                    <a:lumMod val="75000"/>
                  </a:schemeClr>
                </a:solidFill>
              </a:rPr>
              <a:t>PROVISIONAL DATA</a:t>
            </a:r>
          </a:p>
        </p:txBody>
      </p:sp>
    </p:spTree>
    <p:extLst>
      <p:ext uri="{BB962C8B-B14F-4D97-AF65-F5344CB8AC3E}">
        <p14:creationId xmlns:p14="http://schemas.microsoft.com/office/powerpoint/2010/main" val="13494787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arlyhelpnottingham.org.uk/support-for-families/family-hub-funded-services/ncc-best-start-in-life-strategy-26-28"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uk/url?sa=i&amp;source=web&amp;rct=j&amp;url=https://beststartinlife.gov.uk/&amp;ved=2ahUKEwicvPDGjIeXAxVIOPsDHUWYLBkQy_kOegoIAggACAAIIhAi&amp;opi=89978449&amp;cd&amp;psig=AOvVaw2b-XaVEq9_vqBFTO0lPW7I&amp;ust=1790335218056000" TargetMode="External"/><Relationship Id="rId4" Type="http://schemas.openxmlformats.org/officeDocument/2006/relationships/hyperlink" Target="https://www.google.co.uk/url?sa=i&amp;source=web&amp;rct=j&amp;url=https://beststartinlife.gov.uk/best-start-family-hubs/&amp;ved=2ahUKEwicvPDGjIeXAxVIOPsDHUWYLBkQy_kOegoIAggACAAIIhAJ&amp;opi=89978449&amp;cd&amp;psig=AOvVaw2b-XaVEq9_vqBFTO0lPW7I&amp;ust=179033521805600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youtu.be/DP7hBs_yUwA?si=g4XeueA_tNk6MWt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pathway.thebalancedsystem.org/"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max.dahle@nottinghamcity.gov.uk"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ext Box 2"/>
          <p:cNvSpPr txBox="1">
            <a:spLocks noChangeArrowheads="1"/>
          </p:cNvSpPr>
          <p:nvPr/>
        </p:nvSpPr>
        <p:spPr bwMode="auto">
          <a:xfrm>
            <a:off x="7680326" y="1412875"/>
            <a:ext cx="15843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GB" altLang="ja-JP" sz="1600" b="1" i="0" u="none" strike="noStrike" kern="1200" cap="none" spc="0" normalizeH="0" baseline="0" noProof="0">
                <a:ln>
                  <a:noFill/>
                </a:ln>
                <a:solidFill>
                  <a:srgbClr val="FFFFFF"/>
                </a:solidFill>
                <a:effectLst/>
                <a:uLnTx/>
                <a:uFillTx/>
                <a:latin typeface="Century Gothic" panose="020B0502020202020204" pitchFamily="34" charset="0"/>
                <a:ea typeface="MS Mincho" pitchFamily="49" charset="-128"/>
                <a:cs typeface="+mn-cs"/>
              </a:rPr>
              <a:t>Team</a:t>
            </a:r>
          </a:p>
        </p:txBody>
      </p:sp>
      <p:sp>
        <p:nvSpPr>
          <p:cNvPr id="2" name="TextBox 1">
            <a:extLst>
              <a:ext uri="{FF2B5EF4-FFF2-40B4-BE49-F238E27FC236}">
                <a16:creationId xmlns:a16="http://schemas.microsoft.com/office/drawing/2014/main" id="{6C7649CF-8A20-3679-3F8B-AA24E41FD286}"/>
              </a:ext>
            </a:extLst>
          </p:cNvPr>
          <p:cNvSpPr txBox="1"/>
          <p:nvPr/>
        </p:nvSpPr>
        <p:spPr>
          <a:xfrm>
            <a:off x="738051" y="391473"/>
            <a:ext cx="10451592" cy="1676356"/>
          </a:xfrm>
          <a:prstGeom prst="rect">
            <a:avLst/>
          </a:prstGeom>
          <a:noFill/>
        </p:spPr>
        <p:txBody>
          <a:bodyPr wrap="square" lIns="54864" tIns="27432" rIns="54864" bIns="27432" rtlCol="0" anchor="ctr">
            <a:spAutoFit/>
          </a:bodyPr>
          <a:lstStyle/>
          <a:p>
            <a:pPr algn="ctr">
              <a:spcAft>
                <a:spcPts val="800"/>
              </a:spcAft>
            </a:pPr>
            <a:r>
              <a:rPr lang="en-GB" sz="3600" b="1">
                <a:solidFill>
                  <a:srgbClr val="2F3B63"/>
                </a:solidFill>
              </a:rPr>
              <a:t>The Balanced System Pathway </a:t>
            </a:r>
          </a:p>
          <a:p>
            <a:pPr algn="ctr">
              <a:spcAft>
                <a:spcPts val="800"/>
              </a:spcAft>
            </a:pPr>
            <a:r>
              <a:rPr lang="en-GB" sz="3600" b="1">
                <a:solidFill>
                  <a:srgbClr val="2F3B63"/>
                </a:solidFill>
              </a:rPr>
              <a:t>An introduction to what it is and how to use it</a:t>
            </a:r>
          </a:p>
          <a:p>
            <a:pPr algn="ctr"/>
            <a:endParaRPr lang="en-GB" sz="2000" b="1">
              <a:solidFill>
                <a:srgbClr val="2F3B63"/>
              </a:solidFill>
            </a:endParaRPr>
          </a:p>
        </p:txBody>
      </p:sp>
      <p:pic>
        <p:nvPicPr>
          <p:cNvPr id="7" name="Picture 6">
            <a:extLst>
              <a:ext uri="{FF2B5EF4-FFF2-40B4-BE49-F238E27FC236}">
                <a16:creationId xmlns:a16="http://schemas.microsoft.com/office/drawing/2014/main" id="{BDFE199F-74FB-C87B-A543-84E38BDF6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9863" y="2986639"/>
            <a:ext cx="8887968" cy="2586482"/>
          </a:xfrm>
          <a:prstGeom prst="rect">
            <a:avLst/>
          </a:prstGeom>
        </p:spPr>
      </p:pic>
    </p:spTree>
    <p:extLst>
      <p:ext uri="{BB962C8B-B14F-4D97-AF65-F5344CB8AC3E}">
        <p14:creationId xmlns:p14="http://schemas.microsoft.com/office/powerpoint/2010/main" val="1854238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D21118-7A57-98A3-8139-13BC7327ABE9}"/>
              </a:ext>
            </a:extLst>
          </p:cNvPr>
          <p:cNvSpPr txBox="1"/>
          <p:nvPr/>
        </p:nvSpPr>
        <p:spPr>
          <a:xfrm>
            <a:off x="521109" y="391649"/>
            <a:ext cx="10402529" cy="1692771"/>
          </a:xfrm>
          <a:prstGeom prst="rect">
            <a:avLst/>
          </a:prstGeom>
          <a:noFill/>
        </p:spPr>
        <p:txBody>
          <a:bodyPr wrap="square">
            <a:spAutoFit/>
          </a:bodyPr>
          <a:lstStyle/>
          <a:p>
            <a:pPr>
              <a:buNone/>
            </a:pPr>
            <a:r>
              <a:rPr lang="en-GB" sz="2000" b="1">
                <a:effectLst/>
                <a:latin typeface="+mn-lt"/>
                <a:ea typeface="Gulim" panose="020B0600000101010101" pitchFamily="34" charset="-127"/>
                <a:cs typeface="Gulim" panose="020B0600000101010101" pitchFamily="34" charset="-127"/>
              </a:rPr>
              <a:t>What </a:t>
            </a:r>
            <a:r>
              <a:rPr lang="en-GB" sz="2000" b="1">
                <a:ea typeface="Gulim" panose="020B0600000101010101" pitchFamily="34" charset="-127"/>
                <a:cs typeface="Gulim" panose="020B0600000101010101" pitchFamily="34" charset="-127"/>
              </a:rPr>
              <a:t>are </a:t>
            </a:r>
            <a:r>
              <a:rPr lang="en-GB" sz="2000" b="1">
                <a:effectLst/>
                <a:latin typeface="+mn-lt"/>
                <a:ea typeface="Gulim" panose="020B0600000101010101" pitchFamily="34" charset="-127"/>
                <a:cs typeface="Gulim" panose="020B0600000101010101" pitchFamily="34" charset="-127"/>
              </a:rPr>
              <a:t>the </a:t>
            </a:r>
            <a:r>
              <a:rPr lang="en-US" sz="2000" b="1"/>
              <a:t>Balanced System® High Level Outcomes?</a:t>
            </a:r>
          </a:p>
          <a:p>
            <a:pPr marL="285750" indent="-285750" algn="just">
              <a:buFont typeface="Arial" panose="020B0604020202020204" pitchFamily="34" charset="0"/>
              <a:buChar char="•"/>
            </a:pPr>
            <a:r>
              <a:rPr lang="en-US"/>
              <a:t>15 outcomes are split across 3 levels (universal, targeted and specialist) across the Balanced System® Five Strands (family support, environment, workforce, identification and intervention)</a:t>
            </a:r>
          </a:p>
          <a:p>
            <a:pPr algn="just"/>
            <a:endParaRPr lang="en-US" sz="1600"/>
          </a:p>
          <a:p>
            <a:pPr algn="just"/>
            <a:endParaRPr lang="en-US" sz="1600"/>
          </a:p>
          <a:p>
            <a:pPr marL="285750" indent="-285750" algn="just">
              <a:buFont typeface="Arial" panose="020B0604020202020204" pitchFamily="34" charset="0"/>
              <a:buChar char="•"/>
            </a:pPr>
            <a:endParaRPr lang="en-US" sz="1600"/>
          </a:p>
        </p:txBody>
      </p:sp>
      <p:pic>
        <p:nvPicPr>
          <p:cNvPr id="6" name="Picture 5">
            <a:extLst>
              <a:ext uri="{FF2B5EF4-FFF2-40B4-BE49-F238E27FC236}">
                <a16:creationId xmlns:a16="http://schemas.microsoft.com/office/drawing/2014/main" id="{6BBDFE15-DB8F-75F5-36B4-0F531D96E02D}"/>
              </a:ext>
            </a:extLst>
          </p:cNvPr>
          <p:cNvPicPr>
            <a:picLocks noChangeAspect="1"/>
          </p:cNvPicPr>
          <p:nvPr/>
        </p:nvPicPr>
        <p:blipFill>
          <a:blip r:embed="rId2"/>
          <a:stretch>
            <a:fillRect/>
          </a:stretch>
        </p:blipFill>
        <p:spPr>
          <a:xfrm>
            <a:off x="859536" y="1327710"/>
            <a:ext cx="9376982" cy="4711272"/>
          </a:xfrm>
          <a:prstGeom prst="rect">
            <a:avLst/>
          </a:prstGeom>
        </p:spPr>
      </p:pic>
    </p:spTree>
    <p:extLst>
      <p:ext uri="{BB962C8B-B14F-4D97-AF65-F5344CB8AC3E}">
        <p14:creationId xmlns:p14="http://schemas.microsoft.com/office/powerpoint/2010/main" val="325499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F74B65-A973-2C45-A7B3-22074364D389}"/>
              </a:ext>
            </a:extLst>
          </p:cNvPr>
          <p:cNvSpPr txBox="1"/>
          <p:nvPr/>
        </p:nvSpPr>
        <p:spPr>
          <a:xfrm>
            <a:off x="365760" y="376994"/>
            <a:ext cx="11393424" cy="5232202"/>
          </a:xfrm>
          <a:prstGeom prst="rect">
            <a:avLst/>
          </a:prstGeom>
          <a:noFill/>
        </p:spPr>
        <p:txBody>
          <a:bodyPr wrap="square">
            <a:spAutoFit/>
          </a:bodyPr>
          <a:lstStyle/>
          <a:p>
            <a:pPr algn="just"/>
            <a:r>
              <a:rPr lang="en-GB" sz="2000" b="1">
                <a:ea typeface="Gulim" panose="020B0600000101010101" pitchFamily="34" charset="-127"/>
                <a:cs typeface="Gulim" panose="020B0600000101010101" pitchFamily="34" charset="-127"/>
              </a:rPr>
              <a:t>What is the </a:t>
            </a:r>
            <a:r>
              <a:rPr lang="en-US" sz="2000" b="1"/>
              <a:t>Balanced System Pathway?</a:t>
            </a:r>
          </a:p>
          <a:p>
            <a:pPr algn="just"/>
            <a:endParaRPr lang="en-US" sz="2000" b="1"/>
          </a:p>
          <a:p>
            <a:pPr algn="just"/>
            <a:endParaRPr lang="en-US" sz="2000" b="1"/>
          </a:p>
          <a:p>
            <a:pPr algn="just"/>
            <a:endParaRPr lang="en-US" sz="2000"/>
          </a:p>
          <a:p>
            <a:pPr algn="just"/>
            <a:endParaRPr lang="en-US" sz="2000"/>
          </a:p>
          <a:p>
            <a:pPr algn="just"/>
            <a:endParaRPr lang="en-US" sz="2000"/>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marL="285750" indent="-285750" algn="just">
              <a:buFont typeface="Arial" panose="020B0604020202020204" pitchFamily="34" charset="0"/>
              <a:buChar char="•"/>
            </a:pPr>
            <a:endParaRPr lang="en-US"/>
          </a:p>
          <a:p>
            <a:pPr algn="just"/>
            <a:endParaRPr lang="en-US" sz="1600"/>
          </a:p>
          <a:p>
            <a:endParaRPr lang="en-GB" sz="1800" b="1">
              <a:solidFill>
                <a:srgbClr val="FF0000"/>
              </a:solidFill>
              <a:ea typeface="Gulim" panose="020B0600000101010101" pitchFamily="34" charset="-127"/>
              <a:cs typeface="Gulim" panose="020B0600000101010101" pitchFamily="34" charset="-127"/>
            </a:endParaRPr>
          </a:p>
          <a:p>
            <a:pPr marL="285750" indent="-285750">
              <a:buFont typeface="Arial" panose="020B0604020202020204" pitchFamily="34" charset="0"/>
              <a:buChar char="•"/>
            </a:pPr>
            <a:endParaRPr lang="en-GB" sz="1800" b="1">
              <a:solidFill>
                <a:srgbClr val="FF0000"/>
              </a:solidFill>
              <a:effectLst/>
              <a:latin typeface="+mn-lt"/>
              <a:ea typeface="Gulim" panose="020B0600000101010101" pitchFamily="34" charset="-127"/>
              <a:cs typeface="Gulim" panose="020B0600000101010101" pitchFamily="34" charset="-127"/>
            </a:endParaRPr>
          </a:p>
          <a:p>
            <a:pPr>
              <a:buNone/>
            </a:pPr>
            <a:endParaRPr lang="en-GB" sz="1800">
              <a:effectLst/>
              <a:latin typeface="+mn-lt"/>
              <a:ea typeface="Gulim" panose="020B0600000101010101" pitchFamily="34" charset="-127"/>
              <a:cs typeface="Gulim" panose="020B0600000101010101" pitchFamily="34" charset="-127"/>
            </a:endParaRPr>
          </a:p>
          <a:p>
            <a:pPr>
              <a:buNone/>
            </a:pPr>
            <a:r>
              <a:rPr lang="en-US" sz="1800">
                <a:effectLst/>
                <a:latin typeface="+mn-lt"/>
                <a:ea typeface="Gulim" panose="020B0600000101010101" pitchFamily="34" charset="-127"/>
                <a:cs typeface="Gulim" panose="020B0600000101010101" pitchFamily="34" charset="-127"/>
              </a:rPr>
              <a:t> </a:t>
            </a:r>
            <a:endParaRPr lang="en-GB" sz="1200">
              <a:effectLst/>
              <a:latin typeface="Aptos" panose="020B0004020202020204" pitchFamily="34" charset="0"/>
              <a:ea typeface="Gulim" panose="020B0600000101010101" pitchFamily="34" charset="-127"/>
              <a:cs typeface="Gulim" panose="020B0600000101010101" pitchFamily="34" charset="-127"/>
            </a:endParaRPr>
          </a:p>
        </p:txBody>
      </p:sp>
      <p:sp>
        <p:nvSpPr>
          <p:cNvPr id="7" name="Rectangle: Rounded Corners 6">
            <a:extLst>
              <a:ext uri="{FF2B5EF4-FFF2-40B4-BE49-F238E27FC236}">
                <a16:creationId xmlns:a16="http://schemas.microsoft.com/office/drawing/2014/main" id="{F027FE0B-7332-58D2-D820-7E0C1FA84C9A}"/>
              </a:ext>
            </a:extLst>
          </p:cNvPr>
          <p:cNvSpPr/>
          <p:nvPr/>
        </p:nvSpPr>
        <p:spPr bwMode="auto">
          <a:xfrm>
            <a:off x="432816" y="828382"/>
            <a:ext cx="3355848" cy="117043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pitchFamily="16"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Arial" charset="0"/>
                <a:ea typeface="ＭＳ Ｐゴシック" pitchFamily="16" charset="-128"/>
              </a:rPr>
              <a:t>Single, online platform</a:t>
            </a:r>
            <a:endParaRPr kumimoji="0" lang="en-GB" sz="1600" b="0" i="0" u="none" strike="noStrike" cap="none" normalizeH="0" baseline="0">
              <a:ln>
                <a:noFill/>
              </a:ln>
              <a:solidFill>
                <a:schemeClr val="tx1"/>
              </a:solidFill>
              <a:effectLst/>
              <a:latin typeface="Arial" charset="0"/>
              <a:ea typeface="ＭＳ Ｐゴシック" pitchFamily="16" charset="-128"/>
            </a:endParaRPr>
          </a:p>
        </p:txBody>
      </p:sp>
      <p:sp>
        <p:nvSpPr>
          <p:cNvPr id="9" name="Rectangle: Rounded Corners 8">
            <a:extLst>
              <a:ext uri="{FF2B5EF4-FFF2-40B4-BE49-F238E27FC236}">
                <a16:creationId xmlns:a16="http://schemas.microsoft.com/office/drawing/2014/main" id="{EB3C4844-6550-034D-EE4A-4089E3B81CC4}"/>
              </a:ext>
            </a:extLst>
          </p:cNvPr>
          <p:cNvSpPr/>
          <p:nvPr/>
        </p:nvSpPr>
        <p:spPr bwMode="auto">
          <a:xfrm>
            <a:off x="4154425" y="828382"/>
            <a:ext cx="3355848" cy="1170432"/>
          </a:xfrm>
          <a:prstGeom prst="roundRect">
            <a:avLst/>
          </a:prstGeom>
          <a:solidFill>
            <a:srgbClr val="B4EAC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kumimoji="0" lang="en-US" sz="1600" b="0" i="0" u="none" strike="noStrike" cap="none" normalizeH="0" baseline="0">
                <a:ln>
                  <a:noFill/>
                </a:ln>
                <a:solidFill>
                  <a:schemeClr val="tx1"/>
                </a:solidFill>
                <a:effectLst/>
                <a:latin typeface="Arial" charset="0"/>
                <a:ea typeface="ＭＳ Ｐゴシック" pitchFamily="16" charset="-128"/>
              </a:rPr>
              <a:t>Sharing information &amp; resources </a:t>
            </a:r>
            <a:r>
              <a:rPr lang="en-US" sz="1600"/>
              <a:t>to meet the Balanced System® High Level Outcomes </a:t>
            </a:r>
          </a:p>
          <a:p>
            <a:pPr marL="0" marR="0" indent="0" algn="ctr" defTabSz="914400" rtl="0" eaLnBrk="0" fontAlgn="base" latinLnBrk="0" hangingPunct="0">
              <a:lnSpc>
                <a:spcPct val="100000"/>
              </a:lnSpc>
              <a:spcBef>
                <a:spcPct val="0"/>
              </a:spcBef>
              <a:spcAft>
                <a:spcPct val="0"/>
              </a:spcAft>
              <a:buClrTx/>
              <a:buSzTx/>
              <a:buFontTx/>
              <a:buNone/>
              <a:tabLst/>
            </a:pPr>
            <a:endParaRPr kumimoji="0" lang="en-GB" sz="1600" b="0" i="0" u="none" strike="noStrike" cap="none" normalizeH="0" baseline="0">
              <a:ln>
                <a:noFill/>
              </a:ln>
              <a:solidFill>
                <a:schemeClr val="tx1"/>
              </a:solidFill>
              <a:effectLst/>
              <a:latin typeface="Arial" charset="0"/>
              <a:ea typeface="ＭＳ Ｐゴシック" pitchFamily="16" charset="-128"/>
            </a:endParaRPr>
          </a:p>
        </p:txBody>
      </p:sp>
      <p:sp>
        <p:nvSpPr>
          <p:cNvPr id="11" name="Rectangle: Rounded Corners 10">
            <a:extLst>
              <a:ext uri="{FF2B5EF4-FFF2-40B4-BE49-F238E27FC236}">
                <a16:creationId xmlns:a16="http://schemas.microsoft.com/office/drawing/2014/main" id="{2BAE240E-6EA6-2C59-1EB1-E2AED660E926}"/>
              </a:ext>
            </a:extLst>
          </p:cNvPr>
          <p:cNvSpPr/>
          <p:nvPr/>
        </p:nvSpPr>
        <p:spPr bwMode="auto">
          <a:xfrm>
            <a:off x="7956804" y="828382"/>
            <a:ext cx="3355848" cy="1170432"/>
          </a:xfrm>
          <a:prstGeom prst="roundRect">
            <a:avLst/>
          </a:prstGeom>
          <a:solidFill>
            <a:srgbClr val="E3BBBB"/>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600">
                <a:latin typeface="Arial" charset="0"/>
                <a:ea typeface="ＭＳ Ｐゴシック" pitchFamily="16" charset="-128"/>
              </a:rPr>
              <a:t>Outcome Led</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pitchFamily="1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600">
                <a:latin typeface="Arial" charset="0"/>
                <a:ea typeface="ＭＳ Ｐゴシック" pitchFamily="16" charset="-128"/>
              </a:rPr>
              <a:t>What do you want help with?</a:t>
            </a:r>
            <a:endParaRPr kumimoji="0" lang="en-GB" sz="1600" b="0" i="0" u="none" strike="noStrike" cap="none" normalizeH="0" baseline="0">
              <a:ln>
                <a:noFill/>
              </a:ln>
              <a:solidFill>
                <a:schemeClr val="tx1"/>
              </a:solidFill>
              <a:effectLst/>
              <a:latin typeface="Arial" charset="0"/>
              <a:ea typeface="ＭＳ Ｐゴシック" pitchFamily="16" charset="-128"/>
            </a:endParaRPr>
          </a:p>
        </p:txBody>
      </p:sp>
      <p:sp>
        <p:nvSpPr>
          <p:cNvPr id="13" name="Rectangle: Rounded Corners 12">
            <a:extLst>
              <a:ext uri="{FF2B5EF4-FFF2-40B4-BE49-F238E27FC236}">
                <a16:creationId xmlns:a16="http://schemas.microsoft.com/office/drawing/2014/main" id="{955EC888-1A94-6D26-34F0-D8871F782330}"/>
              </a:ext>
            </a:extLst>
          </p:cNvPr>
          <p:cNvSpPr/>
          <p:nvPr/>
        </p:nvSpPr>
        <p:spPr bwMode="auto">
          <a:xfrm>
            <a:off x="420624" y="2124415"/>
            <a:ext cx="3355848" cy="1263212"/>
          </a:xfrm>
          <a:prstGeom prst="roundRect">
            <a:avLst/>
          </a:prstGeom>
          <a:solidFill>
            <a:srgbClr val="DEC0D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a:t>Informs practitioners &amp; families of local &amp; national resources available relevant to speech, language and communication</a:t>
            </a:r>
          </a:p>
        </p:txBody>
      </p:sp>
      <p:sp>
        <p:nvSpPr>
          <p:cNvPr id="15" name="Rectangle: Rounded Corners 14">
            <a:extLst>
              <a:ext uri="{FF2B5EF4-FFF2-40B4-BE49-F238E27FC236}">
                <a16:creationId xmlns:a16="http://schemas.microsoft.com/office/drawing/2014/main" id="{F09DDBA0-4773-67DC-29E1-D5DF9AFFC708}"/>
              </a:ext>
            </a:extLst>
          </p:cNvPr>
          <p:cNvSpPr/>
          <p:nvPr/>
        </p:nvSpPr>
        <p:spPr bwMode="auto">
          <a:xfrm>
            <a:off x="4154425" y="2170805"/>
            <a:ext cx="3355848" cy="1170432"/>
          </a:xfrm>
          <a:prstGeom prst="roundRect">
            <a:avLst/>
          </a:prstGeom>
          <a:solidFill>
            <a:srgbClr val="E8ECB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a:t>Tool for practitioners &amp; families to choose appropriate resources, support &amp; information to create </a:t>
            </a:r>
            <a:r>
              <a:rPr lang="en-US" sz="1600" err="1"/>
              <a:t>personalised</a:t>
            </a:r>
            <a:r>
              <a:rPr lang="en-US" sz="1600"/>
              <a:t> pathways</a:t>
            </a:r>
            <a:endParaRPr kumimoji="0" lang="en-GB" sz="1600" b="0" i="0" u="none" strike="noStrike" cap="none" normalizeH="0" baseline="0">
              <a:ln>
                <a:noFill/>
              </a:ln>
              <a:solidFill>
                <a:schemeClr val="tx1"/>
              </a:solidFill>
              <a:effectLst/>
              <a:latin typeface="Arial" charset="0"/>
              <a:ea typeface="ＭＳ Ｐゴシック" pitchFamily="16" charset="-128"/>
            </a:endParaRPr>
          </a:p>
        </p:txBody>
      </p:sp>
      <p:sp>
        <p:nvSpPr>
          <p:cNvPr id="17" name="Rectangle: Rounded Corners 16">
            <a:extLst>
              <a:ext uri="{FF2B5EF4-FFF2-40B4-BE49-F238E27FC236}">
                <a16:creationId xmlns:a16="http://schemas.microsoft.com/office/drawing/2014/main" id="{5819BC90-31B7-47D4-3456-BC69618BDFC4}"/>
              </a:ext>
            </a:extLst>
          </p:cNvPr>
          <p:cNvSpPr/>
          <p:nvPr/>
        </p:nvSpPr>
        <p:spPr bwMode="auto">
          <a:xfrm>
            <a:off x="7956804" y="2170805"/>
            <a:ext cx="3355848" cy="1170432"/>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a:t>Can be built into daily practice to ensure the right support can be accessed at the right time</a:t>
            </a:r>
          </a:p>
        </p:txBody>
      </p:sp>
      <p:sp>
        <p:nvSpPr>
          <p:cNvPr id="19" name="Rectangle: Rounded Corners 18">
            <a:extLst>
              <a:ext uri="{FF2B5EF4-FFF2-40B4-BE49-F238E27FC236}">
                <a16:creationId xmlns:a16="http://schemas.microsoft.com/office/drawing/2014/main" id="{08D9A88E-8EAE-520D-338D-2D910D523CDB}"/>
              </a:ext>
            </a:extLst>
          </p:cNvPr>
          <p:cNvSpPr/>
          <p:nvPr/>
        </p:nvSpPr>
        <p:spPr bwMode="auto">
          <a:xfrm>
            <a:off x="420624" y="3513228"/>
            <a:ext cx="3355848" cy="1170432"/>
          </a:xfrm>
          <a:prstGeom prst="roundRect">
            <a:avLst/>
          </a:prstGeom>
          <a:solidFill>
            <a:srgbClr val="DDD2C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a:t>Covers six age brackets </a:t>
            </a:r>
          </a:p>
          <a:p>
            <a:pPr algn="ctr"/>
            <a:r>
              <a:rPr lang="en-US" sz="1600"/>
              <a:t>Baby, toddler, young child, primary, teenager and young </a:t>
            </a:r>
          </a:p>
          <a:p>
            <a:pPr algn="ctr"/>
            <a:r>
              <a:rPr lang="en-US" sz="1600"/>
              <a:t>     adult</a:t>
            </a:r>
          </a:p>
        </p:txBody>
      </p:sp>
      <p:sp>
        <p:nvSpPr>
          <p:cNvPr id="21" name="Rectangle: Rounded Corners 20">
            <a:extLst>
              <a:ext uri="{FF2B5EF4-FFF2-40B4-BE49-F238E27FC236}">
                <a16:creationId xmlns:a16="http://schemas.microsoft.com/office/drawing/2014/main" id="{59F3D664-70FC-B4FD-8A57-92DB618DB9B4}"/>
              </a:ext>
            </a:extLst>
          </p:cNvPr>
          <p:cNvSpPr/>
          <p:nvPr/>
        </p:nvSpPr>
        <p:spPr bwMode="auto">
          <a:xfrm>
            <a:off x="420624" y="4808246"/>
            <a:ext cx="3355848" cy="1170432"/>
          </a:xfrm>
          <a:prstGeom prst="roundRect">
            <a:avLst/>
          </a:prstGeom>
          <a:solidFill>
            <a:srgbClr val="B0C3EE"/>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a:t>Primarily for speech, language and communication needs, but also includes physical activity, movement and participation skills</a:t>
            </a:r>
          </a:p>
        </p:txBody>
      </p:sp>
      <p:sp>
        <p:nvSpPr>
          <p:cNvPr id="23" name="Rectangle: Rounded Corners 22">
            <a:extLst>
              <a:ext uri="{FF2B5EF4-FFF2-40B4-BE49-F238E27FC236}">
                <a16:creationId xmlns:a16="http://schemas.microsoft.com/office/drawing/2014/main" id="{E3DC71CD-4811-DF31-E9DD-9B631665682D}"/>
              </a:ext>
            </a:extLst>
          </p:cNvPr>
          <p:cNvSpPr/>
          <p:nvPr/>
        </p:nvSpPr>
        <p:spPr bwMode="auto">
          <a:xfrm>
            <a:off x="4154425" y="3513228"/>
            <a:ext cx="3355848" cy="1170432"/>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600"/>
          </a:p>
          <a:p>
            <a:pPr algn="ctr"/>
            <a:r>
              <a:rPr lang="en-US" sz="1600"/>
              <a:t>Multiple language options</a:t>
            </a:r>
          </a:p>
        </p:txBody>
      </p:sp>
      <p:sp>
        <p:nvSpPr>
          <p:cNvPr id="25" name="Rectangle: Rounded Corners 24">
            <a:extLst>
              <a:ext uri="{FF2B5EF4-FFF2-40B4-BE49-F238E27FC236}">
                <a16:creationId xmlns:a16="http://schemas.microsoft.com/office/drawing/2014/main" id="{D1FD7C50-26DF-8226-E4E6-8FF5B17D03D0}"/>
              </a:ext>
            </a:extLst>
          </p:cNvPr>
          <p:cNvSpPr/>
          <p:nvPr/>
        </p:nvSpPr>
        <p:spPr bwMode="auto">
          <a:xfrm>
            <a:off x="4154425" y="4808246"/>
            <a:ext cx="3355848" cy="1170432"/>
          </a:xfrm>
          <a:prstGeom prst="roundRect">
            <a:avLst/>
          </a:prstGeom>
          <a:solidFill>
            <a:srgbClr val="F7ADA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600"/>
          </a:p>
          <a:p>
            <a:pPr algn="ctr"/>
            <a:r>
              <a:rPr lang="en-US" sz="1600"/>
              <a:t>Pathway Assistant Chatbot to help</a:t>
            </a:r>
          </a:p>
        </p:txBody>
      </p:sp>
      <p:pic>
        <p:nvPicPr>
          <p:cNvPr id="27" name="Picture 26">
            <a:extLst>
              <a:ext uri="{FF2B5EF4-FFF2-40B4-BE49-F238E27FC236}">
                <a16:creationId xmlns:a16="http://schemas.microsoft.com/office/drawing/2014/main" id="{71369E55-079D-44CF-B0B6-BCE9DFE78F24}"/>
              </a:ext>
            </a:extLst>
          </p:cNvPr>
          <p:cNvPicPr>
            <a:picLocks noChangeAspect="1"/>
          </p:cNvPicPr>
          <p:nvPr/>
        </p:nvPicPr>
        <p:blipFill>
          <a:blip r:embed="rId2"/>
          <a:stretch>
            <a:fillRect/>
          </a:stretch>
        </p:blipFill>
        <p:spPr>
          <a:xfrm>
            <a:off x="8558733" y="3387627"/>
            <a:ext cx="2075739" cy="2623428"/>
          </a:xfrm>
          <a:prstGeom prst="rect">
            <a:avLst/>
          </a:prstGeom>
        </p:spPr>
      </p:pic>
    </p:spTree>
    <p:extLst>
      <p:ext uri="{BB962C8B-B14F-4D97-AF65-F5344CB8AC3E}">
        <p14:creationId xmlns:p14="http://schemas.microsoft.com/office/powerpoint/2010/main" val="38850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B1E4-C81B-FBC5-C6AF-3B8631EB1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3E65F-47B8-B987-9303-B18299F11CDE}"/>
              </a:ext>
            </a:extLst>
          </p:cNvPr>
          <p:cNvSpPr>
            <a:spLocks noGrp="1"/>
          </p:cNvSpPr>
          <p:nvPr>
            <p:ph type="title"/>
          </p:nvPr>
        </p:nvSpPr>
        <p:spPr>
          <a:xfrm>
            <a:off x="210312" y="211753"/>
            <a:ext cx="11814048" cy="1143000"/>
          </a:xfrm>
        </p:spPr>
        <p:txBody>
          <a:bodyPr/>
          <a:lstStyle/>
          <a:p>
            <a:pPr algn="l"/>
            <a:r>
              <a:rPr lang="en-GB" sz="2000" b="1"/>
              <a:t>The Bigger Picture: Best Start in Life</a:t>
            </a:r>
            <a:br>
              <a:rPr lang="en-GB" sz="2000" b="1"/>
            </a:br>
            <a:br>
              <a:rPr lang="en-GB" sz="2000" b="1"/>
            </a:br>
            <a:r>
              <a:rPr lang="en-GB" sz="1800" b="1"/>
              <a:t>The Balanced System Pathway supports core aspects of Nottingham City’s </a:t>
            </a:r>
            <a:r>
              <a:rPr lang="en-GB" sz="1800" b="1">
                <a:hlinkClick r:id="rId3"/>
              </a:rPr>
              <a:t>Best Start in Life Strategy</a:t>
            </a:r>
            <a:br>
              <a:rPr lang="en-GB" sz="1800" b="1"/>
            </a:br>
            <a:br>
              <a:rPr lang="en-GB" sz="1800" b="1"/>
            </a:br>
            <a:endParaRPr lang="en-GB" sz="2000" b="1"/>
          </a:p>
        </p:txBody>
      </p:sp>
      <p:sp>
        <p:nvSpPr>
          <p:cNvPr id="3" name="TextBox 2">
            <a:extLst>
              <a:ext uri="{FF2B5EF4-FFF2-40B4-BE49-F238E27FC236}">
                <a16:creationId xmlns:a16="http://schemas.microsoft.com/office/drawing/2014/main" id="{B4A23714-EDAA-B8ED-7B00-789160FF4BA3}"/>
              </a:ext>
            </a:extLst>
          </p:cNvPr>
          <p:cNvSpPr txBox="1"/>
          <p:nvPr/>
        </p:nvSpPr>
        <p:spPr>
          <a:xfrm>
            <a:off x="437322" y="1203615"/>
            <a:ext cx="11317356" cy="4308872"/>
          </a:xfrm>
          <a:prstGeom prst="rect">
            <a:avLst/>
          </a:prstGeom>
          <a:noFill/>
        </p:spPr>
        <p:txBody>
          <a:bodyPr wrap="square" rtlCol="0">
            <a:spAutoFit/>
          </a:bodyPr>
          <a:lstStyle/>
          <a:p>
            <a:pPr lvl="0" algn="just"/>
            <a:endParaRPr lang="en-GB" sz="1600"/>
          </a:p>
          <a:p>
            <a:pPr lvl="0" algn="just"/>
            <a:r>
              <a:rPr lang="en-GB" sz="1600"/>
              <a:t>🤝 </a:t>
            </a:r>
            <a:r>
              <a:rPr lang="en-GB" sz="1600" b="1"/>
              <a:t>Strengthen family support</a:t>
            </a:r>
          </a:p>
          <a:p>
            <a:pPr lvl="0" algn="just"/>
            <a:r>
              <a:rPr lang="en-GB" sz="1600" b="1"/>
              <a:t>	</a:t>
            </a:r>
            <a:r>
              <a:rPr lang="en-GB" sz="1600"/>
              <a:t>Roll out a national network of Best Start </a:t>
            </a:r>
            <a:r>
              <a:rPr lang="en-GB" sz="1600">
                <a:hlinkClick r:id="rId4"/>
              </a:rPr>
              <a:t>Family Hubs</a:t>
            </a:r>
            <a:r>
              <a:rPr lang="en-GB" sz="1600"/>
              <a:t> to integrate health, education, and parenting services. </a:t>
            </a:r>
          </a:p>
          <a:p>
            <a:pPr lvl="0" algn="just"/>
            <a:endParaRPr lang="en-GB" sz="1600"/>
          </a:p>
          <a:p>
            <a:pPr lvl="0" algn="just"/>
            <a:r>
              <a:rPr lang="en-GB" sz="1600"/>
              <a:t>💰 </a:t>
            </a:r>
            <a:r>
              <a:rPr lang="en-GB" sz="1600" b="1"/>
              <a:t>Expand early education access</a:t>
            </a:r>
          </a:p>
          <a:p>
            <a:pPr lvl="0" algn="just"/>
            <a:r>
              <a:rPr lang="en-GB" sz="1600" b="1"/>
              <a:t>	</a:t>
            </a:r>
            <a:r>
              <a:rPr lang="en-GB" sz="1600"/>
              <a:t>Make early education and childcare more affordable and accessible, including support for funded hours. </a:t>
            </a:r>
          </a:p>
          <a:p>
            <a:pPr lvl="0" algn="just"/>
            <a:endParaRPr lang="en-GB" sz="1600"/>
          </a:p>
          <a:p>
            <a:pPr lvl="0" algn="just"/>
            <a:r>
              <a:rPr lang="en-GB" sz="1600"/>
              <a:t>🔍 </a:t>
            </a:r>
            <a:r>
              <a:rPr lang="en-GB" sz="1600" b="1"/>
              <a:t>Early SEND identification</a:t>
            </a:r>
          </a:p>
          <a:p>
            <a:pPr lvl="0" algn="just"/>
            <a:r>
              <a:rPr lang="en-GB" sz="1600" b="1"/>
              <a:t>	</a:t>
            </a:r>
            <a:r>
              <a:rPr lang="en-GB" sz="1600"/>
              <a:t>Spot special educational needs and disabilities (SEND) early to provide timely support.</a:t>
            </a:r>
          </a:p>
          <a:p>
            <a:pPr lvl="0" algn="just"/>
            <a:endParaRPr lang="en-GB" sz="1600"/>
          </a:p>
          <a:p>
            <a:pPr lvl="0" algn="just"/>
            <a:r>
              <a:rPr lang="en-GB" sz="1600"/>
              <a:t>💡 </a:t>
            </a:r>
            <a:r>
              <a:rPr lang="en-GB" sz="1600" b="1"/>
              <a:t>Empower parents</a:t>
            </a:r>
          </a:p>
          <a:p>
            <a:pPr lvl="0" algn="just"/>
            <a:r>
              <a:rPr lang="en-GB" sz="1600" b="1"/>
              <a:t>	</a:t>
            </a:r>
            <a:r>
              <a:rPr lang="en-GB" sz="1600"/>
              <a:t>Provide trusted, expert guidance via the </a:t>
            </a:r>
            <a:r>
              <a:rPr lang="en-GB" sz="1600">
                <a:hlinkClick r:id="rId5"/>
              </a:rPr>
              <a:t>Best Start in Life website</a:t>
            </a:r>
            <a:r>
              <a:rPr lang="en-GB" sz="1600"/>
              <a:t> to support parents as a child's first educator. </a:t>
            </a:r>
          </a:p>
          <a:p>
            <a:pPr lvl="0" algn="just"/>
            <a:endParaRPr lang="en-GB" sz="1600"/>
          </a:p>
          <a:p>
            <a:pPr algn="just"/>
            <a:r>
              <a:rPr lang="en-GB" sz="1600"/>
              <a:t>📈 </a:t>
            </a:r>
            <a:r>
              <a:rPr lang="en-GB" sz="1600" b="1"/>
              <a:t>Improve child development</a:t>
            </a:r>
          </a:p>
          <a:p>
            <a:pPr algn="just"/>
            <a:r>
              <a:rPr lang="en-GB" sz="1600" b="1"/>
              <a:t>	</a:t>
            </a:r>
            <a:r>
              <a:rPr lang="en-GB" sz="1600"/>
              <a:t>Boost school readiness so that 75% of children reach a Good Level of Development (GLD) by 2028. </a:t>
            </a:r>
          </a:p>
          <a:p>
            <a:pPr algn="just"/>
            <a:r>
              <a:rPr lang="en-GB" sz="1600" b="1"/>
              <a:t>	Nottingham City’s target is for 72.6% of children to reach a GLD by 2028. </a:t>
            </a:r>
          </a:p>
          <a:p>
            <a:pPr lvl="0"/>
            <a:endParaRPr lang="en-GB"/>
          </a:p>
        </p:txBody>
      </p:sp>
    </p:spTree>
    <p:extLst>
      <p:ext uri="{BB962C8B-B14F-4D97-AF65-F5344CB8AC3E}">
        <p14:creationId xmlns:p14="http://schemas.microsoft.com/office/powerpoint/2010/main" val="3695686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9809-7E29-8A12-96A5-337D66526D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9A7434-D873-1FBC-B37D-2E7E736C8339}"/>
              </a:ext>
            </a:extLst>
          </p:cNvPr>
          <p:cNvSpPr txBox="1"/>
          <p:nvPr/>
        </p:nvSpPr>
        <p:spPr>
          <a:xfrm>
            <a:off x="461818" y="360218"/>
            <a:ext cx="10797310" cy="2369880"/>
          </a:xfrm>
          <a:prstGeom prst="rect">
            <a:avLst/>
          </a:prstGeom>
          <a:noFill/>
        </p:spPr>
        <p:txBody>
          <a:bodyPr wrap="square">
            <a:spAutoFit/>
          </a:bodyPr>
          <a:lstStyle/>
          <a:p>
            <a:pPr lvl="1" algn="ctr"/>
            <a:endParaRPr lang="en-GB" dirty="0">
              <a:ea typeface="Gulim" panose="020B0600000101010101" pitchFamily="34" charset="-127"/>
              <a:cs typeface="Gulim" panose="020B0600000101010101" pitchFamily="34" charset="-127"/>
            </a:endParaRPr>
          </a:p>
          <a:p>
            <a:pPr lvl="1" algn="ctr"/>
            <a:r>
              <a:rPr lang="en-GB" sz="2000" b="1" dirty="0">
                <a:ea typeface="Gulim" panose="020B0600000101010101" pitchFamily="34" charset="-127"/>
                <a:cs typeface="Gulim" panose="020B0600000101010101" pitchFamily="34" charset="-127"/>
              </a:rPr>
              <a:t>Watch this </a:t>
            </a:r>
            <a:r>
              <a:rPr lang="en-GB" sz="2000" b="1" dirty="0">
                <a:ea typeface="Gulim" panose="020B0600000101010101" pitchFamily="34" charset="-127"/>
                <a:cs typeface="Gulim" panose="020B0600000101010101" pitchFamily="34" charset="-127"/>
                <a:hlinkClick r:id="rId3"/>
              </a:rPr>
              <a:t>video clip* </a:t>
            </a:r>
            <a:r>
              <a:rPr lang="en-GB" sz="2000" b="1" dirty="0">
                <a:ea typeface="Gulim" panose="020B0600000101010101" pitchFamily="34" charset="-127"/>
                <a:cs typeface="Gulim" panose="020B0600000101010101" pitchFamily="34" charset="-127"/>
              </a:rPr>
              <a:t>for a great introduction to the Balanced System Pathway…</a:t>
            </a:r>
          </a:p>
          <a:p>
            <a:pPr lvl="1" algn="ctr"/>
            <a:endParaRPr lang="en-GB" sz="2000" b="1" dirty="0">
              <a:ea typeface="Gulim" panose="020B0600000101010101" pitchFamily="34" charset="-127"/>
              <a:cs typeface="Gulim" panose="020B0600000101010101" pitchFamily="34" charset="-127"/>
            </a:endParaRPr>
          </a:p>
          <a:p>
            <a:pPr lvl="1" algn="ctr"/>
            <a:endParaRPr lang="en-GB" b="1" dirty="0">
              <a:ea typeface="Gulim" panose="020B0600000101010101" pitchFamily="34" charset="-127"/>
              <a:cs typeface="Gulim" panose="020B0600000101010101" pitchFamily="34" charset="-127"/>
            </a:endParaRPr>
          </a:p>
          <a:p>
            <a:pPr lvl="1" algn="ctr"/>
            <a:endParaRPr lang="en-GB" b="1" dirty="0">
              <a:ea typeface="Gulim" panose="020B0600000101010101" pitchFamily="34" charset="-127"/>
              <a:cs typeface="Gulim" panose="020B0600000101010101" pitchFamily="34" charset="-127"/>
            </a:endParaRPr>
          </a:p>
          <a:p>
            <a:pPr lvl="1" algn="ctr"/>
            <a:endParaRPr lang="en-GB" b="1" dirty="0">
              <a:ea typeface="Gulim" panose="020B0600000101010101" pitchFamily="34" charset="-127"/>
              <a:cs typeface="Gulim" panose="020B0600000101010101" pitchFamily="34" charset="-127"/>
            </a:endParaRPr>
          </a:p>
          <a:p>
            <a:pPr algn="ctr">
              <a:buNone/>
            </a:pPr>
            <a:endParaRPr lang="en-GB" dirty="0">
              <a:effectLst/>
              <a:latin typeface="+mn-lt"/>
              <a:ea typeface="Gulim" panose="020B0600000101010101" pitchFamily="34" charset="-127"/>
              <a:cs typeface="Gulim" panose="020B0600000101010101" pitchFamily="34" charset="-127"/>
            </a:endParaRPr>
          </a:p>
          <a:p>
            <a:pPr>
              <a:buNone/>
            </a:pPr>
            <a:r>
              <a:rPr lang="en-US" sz="1800" dirty="0">
                <a:effectLst/>
                <a:latin typeface="+mn-lt"/>
                <a:ea typeface="Gulim" panose="020B0600000101010101" pitchFamily="34" charset="-127"/>
                <a:cs typeface="Gulim" panose="020B0600000101010101" pitchFamily="34" charset="-127"/>
              </a:rPr>
              <a:t> </a:t>
            </a:r>
            <a:endParaRPr lang="en-GB" sz="1200" dirty="0">
              <a:effectLst/>
              <a:latin typeface="Aptos" panose="020B0004020202020204" pitchFamily="34" charset="0"/>
              <a:ea typeface="Gulim" panose="020B0600000101010101" pitchFamily="34" charset="-127"/>
              <a:cs typeface="Gulim" panose="020B0600000101010101" pitchFamily="34" charset="-127"/>
            </a:endParaRPr>
          </a:p>
        </p:txBody>
      </p:sp>
      <p:pic>
        <p:nvPicPr>
          <p:cNvPr id="7" name="Picture 6">
            <a:hlinkClick r:id="rId3"/>
            <a:extLst>
              <a:ext uri="{FF2B5EF4-FFF2-40B4-BE49-F238E27FC236}">
                <a16:creationId xmlns:a16="http://schemas.microsoft.com/office/drawing/2014/main" id="{53682C49-E78D-BE9C-C07C-1EC31CDC773A}"/>
              </a:ext>
            </a:extLst>
          </p:cNvPr>
          <p:cNvPicPr>
            <a:picLocks noChangeAspect="1"/>
          </p:cNvPicPr>
          <p:nvPr/>
        </p:nvPicPr>
        <p:blipFill>
          <a:blip r:embed="rId4"/>
          <a:stretch>
            <a:fillRect/>
          </a:stretch>
        </p:blipFill>
        <p:spPr>
          <a:xfrm>
            <a:off x="1745672" y="1041744"/>
            <a:ext cx="8497455" cy="4774512"/>
          </a:xfrm>
          <a:prstGeom prst="rect">
            <a:avLst/>
          </a:prstGeom>
        </p:spPr>
      </p:pic>
    </p:spTree>
    <p:extLst>
      <p:ext uri="{BB962C8B-B14F-4D97-AF65-F5344CB8AC3E}">
        <p14:creationId xmlns:p14="http://schemas.microsoft.com/office/powerpoint/2010/main" val="3904037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6FAA61BA-ACB7-0DCC-910C-80F5C19F2667}"/>
              </a:ext>
            </a:extLst>
          </p:cNvPr>
          <p:cNvSpPr/>
          <p:nvPr/>
        </p:nvSpPr>
        <p:spPr bwMode="auto">
          <a:xfrm>
            <a:off x="8723376" y="3630168"/>
            <a:ext cx="795528" cy="48463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sp>
        <p:nvSpPr>
          <p:cNvPr id="3" name="TextBox 2">
            <a:extLst>
              <a:ext uri="{FF2B5EF4-FFF2-40B4-BE49-F238E27FC236}">
                <a16:creationId xmlns:a16="http://schemas.microsoft.com/office/drawing/2014/main" id="{1D4B66F2-F45D-E241-DDE7-05808FD8BE21}"/>
              </a:ext>
            </a:extLst>
          </p:cNvPr>
          <p:cNvSpPr txBox="1"/>
          <p:nvPr/>
        </p:nvSpPr>
        <p:spPr>
          <a:xfrm>
            <a:off x="587432" y="443558"/>
            <a:ext cx="11393424" cy="4647426"/>
          </a:xfrm>
          <a:prstGeom prst="rect">
            <a:avLst/>
          </a:prstGeom>
          <a:noFill/>
        </p:spPr>
        <p:txBody>
          <a:bodyPr wrap="square">
            <a:spAutoFit/>
          </a:bodyPr>
          <a:lstStyle/>
          <a:p>
            <a:pPr algn="just"/>
            <a:r>
              <a:rPr lang="en-GB" sz="2000" b="1">
                <a:ea typeface="Gulim" panose="020B0600000101010101" pitchFamily="34" charset="-127"/>
                <a:cs typeface="Gulim" panose="020B0600000101010101" pitchFamily="34" charset="-127"/>
              </a:rPr>
              <a:t>How to access the </a:t>
            </a:r>
            <a:r>
              <a:rPr lang="en-US" sz="2000" b="1"/>
              <a:t>Balanced System Pathway</a:t>
            </a:r>
          </a:p>
          <a:p>
            <a:pPr algn="just"/>
            <a:endParaRPr lang="en-US" sz="2000" b="1"/>
          </a:p>
          <a:p>
            <a:pPr marL="342900" indent="-342900">
              <a:buFont typeface="+mj-lt"/>
              <a:buAutoNum type="arabicPeriod"/>
            </a:pPr>
            <a:r>
              <a:rPr lang="en-US" sz="1600" b="1">
                <a:ea typeface="Gulim" panose="020B0600000101010101" pitchFamily="34" charset="-127"/>
                <a:cs typeface="Gulim" panose="020B0600000101010101" pitchFamily="34" charset="-127"/>
              </a:rPr>
              <a:t>Visit </a:t>
            </a:r>
            <a:r>
              <a:rPr lang="en-US" sz="1600" b="1">
                <a:solidFill>
                  <a:srgbClr val="FF0000"/>
                </a:solidFill>
                <a:ea typeface="Gulim" panose="020B0600000101010101" pitchFamily="34" charset="-127"/>
                <a:cs typeface="Gulim" panose="020B0600000101010101" pitchFamily="34" charset="-127"/>
                <a:hlinkClick r:id="rId2"/>
              </a:rPr>
              <a:t>https://pathway.thebalancedsystem.org/</a:t>
            </a:r>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endParaRPr lang="en-US" sz="1600" b="1">
              <a:solidFill>
                <a:srgbClr val="FF0000"/>
              </a:solidFill>
              <a:ea typeface="Gulim" panose="020B0600000101010101" pitchFamily="34" charset="-127"/>
              <a:cs typeface="Gulim" panose="020B0600000101010101" pitchFamily="34" charset="-127"/>
            </a:endParaRPr>
          </a:p>
          <a:p>
            <a:pPr marL="342900" indent="-342900">
              <a:buAutoNum type="arabicPeriod" startAt="2"/>
            </a:pPr>
            <a:r>
              <a:rPr lang="en-US" sz="1600" b="1">
                <a:ea typeface="Gulim" panose="020B0600000101010101" pitchFamily="34" charset="-127"/>
                <a:cs typeface="Gulim" panose="020B0600000101010101" pitchFamily="34" charset="-127"/>
              </a:rPr>
              <a:t>Find Nottingham City Council</a:t>
            </a:r>
          </a:p>
          <a:p>
            <a:r>
              <a:rPr lang="en-US" sz="1600">
                <a:ea typeface="Gulim" panose="020B0600000101010101" pitchFamily="34" charset="-127"/>
                <a:cs typeface="Gulim" panose="020B0600000101010101" pitchFamily="34" charset="-127"/>
              </a:rPr>
              <a:t>      Scroll down and click on the logo</a:t>
            </a:r>
          </a:p>
          <a:p>
            <a:pPr marL="342900" indent="-342900">
              <a:buFont typeface="+mj-lt"/>
              <a:buAutoNum type="arabicPeriod"/>
            </a:pPr>
            <a:endParaRPr lang="en-US" sz="1600" b="1">
              <a:solidFill>
                <a:srgbClr val="FF0000"/>
              </a:solidFill>
              <a:ea typeface="Gulim" panose="020B0600000101010101" pitchFamily="34" charset="-127"/>
              <a:cs typeface="Gulim" panose="020B0600000101010101" pitchFamily="34" charset="-127"/>
            </a:endParaRPr>
          </a:p>
          <a:p>
            <a:pPr marL="342900" indent="-342900">
              <a:buFont typeface="+mj-lt"/>
              <a:buAutoNum type="arabicPeriod"/>
            </a:pPr>
            <a:endParaRPr lang="en-US" sz="1600" b="1">
              <a:solidFill>
                <a:srgbClr val="FF0000"/>
              </a:solidFill>
              <a:ea typeface="Gulim" panose="020B0600000101010101" pitchFamily="34" charset="-127"/>
              <a:cs typeface="Gulim" panose="020B0600000101010101" pitchFamily="34" charset="-127"/>
            </a:endParaRPr>
          </a:p>
          <a:p>
            <a:pPr marL="342900" indent="-342900">
              <a:buFont typeface="+mj-lt"/>
              <a:buAutoNum type="arabicPeriod"/>
            </a:pPr>
            <a:endParaRPr lang="en-US" sz="1600" b="1">
              <a:solidFill>
                <a:srgbClr val="FF0000"/>
              </a:solidFill>
              <a:ea typeface="Gulim" panose="020B0600000101010101" pitchFamily="34" charset="-127"/>
              <a:cs typeface="Gulim" panose="020B0600000101010101" pitchFamily="34" charset="-127"/>
            </a:endParaRPr>
          </a:p>
          <a:p>
            <a:pPr marL="342900" indent="-342900">
              <a:buFont typeface="+mj-lt"/>
              <a:buAutoNum type="arabicPeriod"/>
            </a:pPr>
            <a:endParaRPr lang="en-US" sz="1600" b="1">
              <a:solidFill>
                <a:srgbClr val="FF0000"/>
              </a:solidFill>
              <a:ea typeface="Gulim" panose="020B0600000101010101" pitchFamily="34" charset="-127"/>
              <a:cs typeface="Gulim" panose="020B0600000101010101" pitchFamily="34" charset="-127"/>
            </a:endParaRPr>
          </a:p>
          <a:p>
            <a:endParaRPr lang="en-US" sz="1600" b="1">
              <a:ea typeface="Gulim" panose="020B0600000101010101" pitchFamily="34" charset="-127"/>
              <a:cs typeface="Gulim" panose="020B0600000101010101" pitchFamily="34" charset="-127"/>
            </a:endParaRPr>
          </a:p>
          <a:p>
            <a:pPr marL="342900" indent="-342900">
              <a:buAutoNum type="arabicPeriod" startAt="3"/>
            </a:pPr>
            <a:r>
              <a:rPr lang="en-US" sz="1600" b="1">
                <a:ea typeface="Gulim" panose="020B0600000101010101" pitchFamily="34" charset="-127"/>
                <a:cs typeface="Gulim" panose="020B0600000101010101" pitchFamily="34" charset="-127"/>
              </a:rPr>
              <a:t>Create an Account </a:t>
            </a:r>
          </a:p>
          <a:p>
            <a:r>
              <a:rPr lang="en-US" sz="1600" b="1">
                <a:latin typeface="Aptos" panose="020B0004020202020204" pitchFamily="34" charset="0"/>
                <a:ea typeface="Gulim" panose="020B0600000101010101" pitchFamily="34" charset="-127"/>
                <a:cs typeface="Gulim" panose="020B0600000101010101" pitchFamily="34" charset="-127"/>
              </a:rPr>
              <a:t>       </a:t>
            </a:r>
            <a:r>
              <a:rPr lang="en-US" sz="1600">
                <a:latin typeface="Aptos" panose="020B0004020202020204" pitchFamily="34" charset="0"/>
                <a:ea typeface="Gulim" panose="020B0600000101010101" pitchFamily="34" charset="-127"/>
                <a:cs typeface="Gulim" panose="020B0600000101010101" pitchFamily="34" charset="-127"/>
              </a:rPr>
              <a:t>Accounts are free, register for an account or, if already created, log in</a:t>
            </a:r>
            <a:endParaRPr lang="en-GB" sz="1200">
              <a:effectLst/>
              <a:latin typeface="Aptos" panose="020B0004020202020204" pitchFamily="34" charset="0"/>
              <a:ea typeface="Gulim" panose="020B0600000101010101" pitchFamily="34" charset="-127"/>
              <a:cs typeface="Gulim" panose="020B0600000101010101" pitchFamily="34" charset="-127"/>
            </a:endParaRPr>
          </a:p>
        </p:txBody>
      </p:sp>
      <p:pic>
        <p:nvPicPr>
          <p:cNvPr id="7" name="Picture 6">
            <a:extLst>
              <a:ext uri="{FF2B5EF4-FFF2-40B4-BE49-F238E27FC236}">
                <a16:creationId xmlns:a16="http://schemas.microsoft.com/office/drawing/2014/main" id="{745E3D1F-0EE7-BB1B-341E-F5393C663C3B}"/>
              </a:ext>
            </a:extLst>
          </p:cNvPr>
          <p:cNvPicPr>
            <a:picLocks noChangeAspect="1"/>
          </p:cNvPicPr>
          <p:nvPr/>
        </p:nvPicPr>
        <p:blipFill>
          <a:blip r:embed="rId3"/>
          <a:stretch>
            <a:fillRect/>
          </a:stretch>
        </p:blipFill>
        <p:spPr>
          <a:xfrm>
            <a:off x="7696283" y="376994"/>
            <a:ext cx="3761149" cy="2162661"/>
          </a:xfrm>
          <a:prstGeom prst="rect">
            <a:avLst/>
          </a:prstGeom>
        </p:spPr>
      </p:pic>
      <p:pic>
        <p:nvPicPr>
          <p:cNvPr id="9" name="Picture 8">
            <a:extLst>
              <a:ext uri="{FF2B5EF4-FFF2-40B4-BE49-F238E27FC236}">
                <a16:creationId xmlns:a16="http://schemas.microsoft.com/office/drawing/2014/main" id="{BD13ED98-74C6-1025-0608-C3AE1AEE49B8}"/>
              </a:ext>
            </a:extLst>
          </p:cNvPr>
          <p:cNvPicPr>
            <a:picLocks noChangeAspect="1"/>
          </p:cNvPicPr>
          <p:nvPr/>
        </p:nvPicPr>
        <p:blipFill>
          <a:blip r:embed="rId4"/>
          <a:stretch>
            <a:fillRect/>
          </a:stretch>
        </p:blipFill>
        <p:spPr>
          <a:xfrm>
            <a:off x="5583934" y="3031130"/>
            <a:ext cx="6096002" cy="1287216"/>
          </a:xfrm>
          <a:prstGeom prst="rect">
            <a:avLst/>
          </a:prstGeom>
        </p:spPr>
      </p:pic>
      <p:sp>
        <p:nvSpPr>
          <p:cNvPr id="13" name="Arrow: Down 12">
            <a:extLst>
              <a:ext uri="{FF2B5EF4-FFF2-40B4-BE49-F238E27FC236}">
                <a16:creationId xmlns:a16="http://schemas.microsoft.com/office/drawing/2014/main" id="{220323E3-12A6-5765-3258-12A7F4266167}"/>
              </a:ext>
            </a:extLst>
          </p:cNvPr>
          <p:cNvSpPr/>
          <p:nvPr/>
        </p:nvSpPr>
        <p:spPr bwMode="auto">
          <a:xfrm rot="2843409">
            <a:off x="9447768" y="3039899"/>
            <a:ext cx="475395" cy="80452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pic>
        <p:nvPicPr>
          <p:cNvPr id="16" name="Picture 15">
            <a:extLst>
              <a:ext uri="{FF2B5EF4-FFF2-40B4-BE49-F238E27FC236}">
                <a16:creationId xmlns:a16="http://schemas.microsoft.com/office/drawing/2014/main" id="{F184E2F3-AD4C-CBC1-3986-54349D815BC3}"/>
              </a:ext>
            </a:extLst>
          </p:cNvPr>
          <p:cNvPicPr>
            <a:picLocks noChangeAspect="1"/>
          </p:cNvPicPr>
          <p:nvPr/>
        </p:nvPicPr>
        <p:blipFill>
          <a:blip r:embed="rId5"/>
          <a:stretch>
            <a:fillRect/>
          </a:stretch>
        </p:blipFill>
        <p:spPr>
          <a:xfrm>
            <a:off x="3911323" y="5165231"/>
            <a:ext cx="7546109" cy="628842"/>
          </a:xfrm>
          <a:prstGeom prst="rect">
            <a:avLst/>
          </a:prstGeom>
        </p:spPr>
      </p:pic>
      <p:sp>
        <p:nvSpPr>
          <p:cNvPr id="17" name="Arrow: Up 16">
            <a:extLst>
              <a:ext uri="{FF2B5EF4-FFF2-40B4-BE49-F238E27FC236}">
                <a16:creationId xmlns:a16="http://schemas.microsoft.com/office/drawing/2014/main" id="{818672AD-9AA0-DD6B-9FC4-6417754AECFC}"/>
              </a:ext>
            </a:extLst>
          </p:cNvPr>
          <p:cNvSpPr/>
          <p:nvPr/>
        </p:nvSpPr>
        <p:spPr bwMode="auto">
          <a:xfrm rot="13591558">
            <a:off x="9858904" y="4722172"/>
            <a:ext cx="484632" cy="686346"/>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1192411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961FF7-A43A-C9C9-DF37-709BF0D9A959}"/>
              </a:ext>
            </a:extLst>
          </p:cNvPr>
          <p:cNvSpPr txBox="1"/>
          <p:nvPr/>
        </p:nvSpPr>
        <p:spPr>
          <a:xfrm>
            <a:off x="461818" y="360218"/>
            <a:ext cx="10797310" cy="5355312"/>
          </a:xfrm>
          <a:prstGeom prst="rect">
            <a:avLst/>
          </a:prstGeom>
          <a:noFill/>
        </p:spPr>
        <p:txBody>
          <a:bodyPr wrap="square">
            <a:spAutoFit/>
          </a:bodyPr>
          <a:lstStyle/>
          <a:p>
            <a:r>
              <a:rPr lang="en-US" sz="2000" b="1">
                <a:ea typeface="Gulim" panose="020B0600000101010101" pitchFamily="34" charset="-127"/>
                <a:cs typeface="Gulim" panose="020B0600000101010101" pitchFamily="34" charset="-127"/>
              </a:rPr>
              <a:t>Once an account is created, you can create a Pathway!</a:t>
            </a:r>
          </a:p>
          <a:p>
            <a:endParaRPr lang="en-US" sz="1600" b="1">
              <a:ea typeface="Gulim" panose="020B0600000101010101" pitchFamily="34" charset="-127"/>
              <a:cs typeface="Gulim" panose="020B0600000101010101" pitchFamily="34" charset="-127"/>
            </a:endParaRPr>
          </a:p>
          <a:p>
            <a:pPr marL="342900" indent="-342900">
              <a:buFont typeface="+mj-lt"/>
              <a:buAutoNum type="arabicPeriod"/>
            </a:pPr>
            <a:r>
              <a:rPr lang="en-US" sz="1600">
                <a:ea typeface="Gulim" panose="020B0600000101010101" pitchFamily="34" charset="-127"/>
                <a:cs typeface="Gulim" panose="020B0600000101010101" pitchFamily="34" charset="-127"/>
              </a:rPr>
              <a:t>Go to Login / Account from the Toolbar at the top</a:t>
            </a:r>
          </a:p>
          <a:p>
            <a:pPr marL="342900" indent="-342900">
              <a:buFont typeface="+mj-lt"/>
              <a:buAutoNum type="arabicPeriod"/>
            </a:pPr>
            <a:r>
              <a:rPr lang="en-US" sz="1600">
                <a:ea typeface="Gulim" panose="020B0600000101010101" pitchFamily="34" charset="-127"/>
                <a:cs typeface="Gulim" panose="020B0600000101010101" pitchFamily="34" charset="-127"/>
              </a:rPr>
              <a:t>Select ‘Add new pathway’</a:t>
            </a:r>
          </a:p>
          <a:p>
            <a:pPr marL="342900" indent="-342900">
              <a:buFont typeface="+mj-lt"/>
              <a:buAutoNum type="arabicPeriod"/>
            </a:pPr>
            <a:r>
              <a:rPr lang="en-US" sz="1600">
                <a:ea typeface="Gulim" panose="020B0600000101010101" pitchFamily="34" charset="-127"/>
                <a:cs typeface="Gulim" panose="020B0600000101010101" pitchFamily="34" charset="-127"/>
              </a:rPr>
              <a:t>Give your pathway a name (this may be the initials the child you’re supporting and/or a date, for example)</a:t>
            </a:r>
          </a:p>
          <a:p>
            <a:pPr marL="342900" indent="-342900">
              <a:buFont typeface="+mj-lt"/>
              <a:buAutoNum type="arabicPeriod"/>
            </a:pPr>
            <a:r>
              <a:rPr lang="en-US" sz="1600">
                <a:ea typeface="Gulim" panose="020B0600000101010101" pitchFamily="34" charset="-127"/>
                <a:cs typeface="Gulim" panose="020B0600000101010101" pitchFamily="34" charset="-127"/>
              </a:rPr>
              <a:t>Click ‘Save and View’</a:t>
            </a:r>
          </a:p>
          <a:p>
            <a:pPr marL="342900" indent="-342900">
              <a:buFont typeface="+mj-lt"/>
              <a:buAutoNum type="arabicPeriod"/>
            </a:pPr>
            <a:r>
              <a:rPr lang="en-US" sz="1600">
                <a:ea typeface="Gulim" panose="020B0600000101010101" pitchFamily="34" charset="-127"/>
                <a:cs typeface="Gulim" panose="020B0600000101010101" pitchFamily="34" charset="-127"/>
              </a:rPr>
              <a:t>Select </a:t>
            </a:r>
            <a:r>
              <a:rPr lang="en-GB" sz="1600">
                <a:ea typeface="Gulim" panose="020B0600000101010101" pitchFamily="34" charset="-127"/>
                <a:cs typeface="Gulim" panose="020B0600000101010101" pitchFamily="34" charset="-127"/>
              </a:rPr>
              <a:t>whether you are a parent and carer or a professional from the toolbar at the top</a:t>
            </a:r>
          </a:p>
          <a:p>
            <a:pPr marL="342900" indent="-342900">
              <a:buFont typeface="+mj-lt"/>
              <a:buAutoNum type="arabicPeriod"/>
            </a:pPr>
            <a:r>
              <a:rPr lang="en-GB" sz="1600">
                <a:ea typeface="Gulim" panose="020B0600000101010101" pitchFamily="34" charset="-127"/>
                <a:cs typeface="Gulim" panose="020B0600000101010101" pitchFamily="34" charset="-127"/>
              </a:rPr>
              <a:t>Select the age of the child you’re seeking resources for</a:t>
            </a:r>
          </a:p>
          <a:p>
            <a:pPr marL="342900" indent="-342900">
              <a:buFont typeface="+mj-lt"/>
              <a:buAutoNum type="arabicPeriod"/>
            </a:pPr>
            <a:r>
              <a:rPr lang="en-GB" sz="1600">
                <a:ea typeface="Gulim" panose="020B0600000101010101" pitchFamily="34" charset="-127"/>
                <a:cs typeface="Gulim" panose="020B0600000101010101" pitchFamily="34" charset="-127"/>
              </a:rPr>
              <a:t>Select the strand of support you are wanting help for </a:t>
            </a:r>
          </a:p>
          <a:p>
            <a:pPr marL="342900" indent="-342900">
              <a:buFont typeface="+mj-lt"/>
              <a:buAutoNum type="arabicPeriod"/>
            </a:pPr>
            <a:r>
              <a:rPr lang="en-GB" sz="1600">
                <a:ea typeface="Gulim" panose="020B0600000101010101" pitchFamily="34" charset="-127"/>
                <a:cs typeface="Gulim" panose="020B0600000101010101" pitchFamily="34" charset="-127"/>
              </a:rPr>
              <a:t>View the local and national resources available</a:t>
            </a:r>
          </a:p>
          <a:p>
            <a:pPr marL="342900" indent="-342900">
              <a:buFont typeface="+mj-lt"/>
              <a:buAutoNum type="arabicPeriod"/>
            </a:pPr>
            <a:r>
              <a:rPr lang="en-GB" sz="1600">
                <a:ea typeface="Gulim" panose="020B0600000101010101" pitchFamily="34" charset="-127"/>
                <a:cs typeface="Gulim" panose="020B0600000101010101" pitchFamily="34" charset="-127"/>
              </a:rPr>
              <a:t>If you want to add them to your pathway, in the top right-hand corner of the resource, select Pathway: Add to </a:t>
            </a:r>
          </a:p>
          <a:p>
            <a:pPr marL="342900" indent="-342900">
              <a:buFont typeface="+mj-lt"/>
              <a:buAutoNum type="arabicPeriod"/>
            </a:pPr>
            <a:r>
              <a:rPr lang="en-GB" sz="1600">
                <a:ea typeface="Gulim" panose="020B0600000101010101" pitchFamily="34" charset="-127"/>
                <a:cs typeface="Gulim" panose="020B0600000101010101" pitchFamily="34" charset="-127"/>
              </a:rPr>
              <a:t>Click through as many strands or resources as are relevant to your search</a:t>
            </a:r>
          </a:p>
          <a:p>
            <a:pPr marL="342900" indent="-342900">
              <a:buFont typeface="+mj-lt"/>
              <a:buAutoNum type="arabicPeriod"/>
            </a:pPr>
            <a:r>
              <a:rPr lang="en-GB" sz="1600">
                <a:ea typeface="Gulim" panose="020B0600000101010101" pitchFamily="34" charset="-127"/>
                <a:cs typeface="Gulim" panose="020B0600000101010101" pitchFamily="34" charset="-127"/>
              </a:rPr>
              <a:t>Once complete, go to ‘My Pathway’ on the toolbar across the top and you will be able to see the resources you have clicked on under each strand. Your pathway will be saved on your account, but you can also download these resources as a PDF file, for your reference or to share with a family or colleague</a:t>
            </a:r>
          </a:p>
          <a:p>
            <a:pPr lvl="1"/>
            <a:endParaRPr lang="en-GB" sz="1600">
              <a:ea typeface="Gulim" panose="020B0600000101010101" pitchFamily="34" charset="-127"/>
              <a:cs typeface="Gulim" panose="020B0600000101010101" pitchFamily="34" charset="-127"/>
            </a:endParaRPr>
          </a:p>
          <a:p>
            <a:pPr lvl="1" algn="ctr"/>
            <a:r>
              <a:rPr lang="en-GB" sz="1600" b="1">
                <a:ea typeface="Gulim" panose="020B0600000101010101" pitchFamily="34" charset="-127"/>
                <a:cs typeface="Gulim" panose="020B0600000101010101" pitchFamily="34" charset="-127"/>
              </a:rPr>
              <a:t>Please note that you can change the language you are viewing the Pathway in at any point by selecting your preferred language in the top right-hand corner of the screen</a:t>
            </a:r>
          </a:p>
          <a:p>
            <a:pPr lvl="1" algn="ctr"/>
            <a:endParaRPr lang="en-GB" sz="1600" b="1">
              <a:ea typeface="Gulim" panose="020B0600000101010101" pitchFamily="34" charset="-127"/>
              <a:cs typeface="Gulim" panose="020B0600000101010101" pitchFamily="34" charset="-127"/>
            </a:endParaRPr>
          </a:p>
          <a:p>
            <a:pPr>
              <a:buNone/>
            </a:pPr>
            <a:endParaRPr lang="en-GB" sz="1800">
              <a:effectLst/>
              <a:latin typeface="+mn-lt"/>
              <a:ea typeface="Gulim" panose="020B0600000101010101" pitchFamily="34" charset="-127"/>
              <a:cs typeface="Gulim" panose="020B0600000101010101" pitchFamily="34" charset="-127"/>
            </a:endParaRPr>
          </a:p>
          <a:p>
            <a:pPr>
              <a:buNone/>
            </a:pPr>
            <a:r>
              <a:rPr lang="en-US" sz="1800">
                <a:effectLst/>
                <a:latin typeface="+mn-lt"/>
                <a:ea typeface="Gulim" panose="020B0600000101010101" pitchFamily="34" charset="-127"/>
                <a:cs typeface="Gulim" panose="020B0600000101010101" pitchFamily="34" charset="-127"/>
              </a:rPr>
              <a:t> </a:t>
            </a:r>
            <a:endParaRPr lang="en-GB" sz="1200">
              <a:effectLst/>
              <a:latin typeface="Aptos" panose="020B0004020202020204" pitchFamily="34" charset="0"/>
              <a:ea typeface="Gulim" panose="020B0600000101010101" pitchFamily="34" charset="-127"/>
              <a:cs typeface="Gulim" panose="020B0600000101010101" pitchFamily="34" charset="-127"/>
            </a:endParaRPr>
          </a:p>
        </p:txBody>
      </p:sp>
      <p:sp>
        <p:nvSpPr>
          <p:cNvPr id="5" name="Star: 5 Points 4">
            <a:extLst>
              <a:ext uri="{FF2B5EF4-FFF2-40B4-BE49-F238E27FC236}">
                <a16:creationId xmlns:a16="http://schemas.microsoft.com/office/drawing/2014/main" id="{77B6C7C6-1C75-50F0-8EAA-4B4B93C05F4C}"/>
              </a:ext>
            </a:extLst>
          </p:cNvPr>
          <p:cNvSpPr/>
          <p:nvPr/>
        </p:nvSpPr>
        <p:spPr bwMode="auto">
          <a:xfrm>
            <a:off x="10653773" y="2791653"/>
            <a:ext cx="480293" cy="286328"/>
          </a:xfrm>
          <a:prstGeom prst="star5">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pic>
        <p:nvPicPr>
          <p:cNvPr id="7" name="Picture 6">
            <a:extLst>
              <a:ext uri="{FF2B5EF4-FFF2-40B4-BE49-F238E27FC236}">
                <a16:creationId xmlns:a16="http://schemas.microsoft.com/office/drawing/2014/main" id="{B3E0A8DC-4E8D-517C-7578-715B16C7FAD1}"/>
              </a:ext>
            </a:extLst>
          </p:cNvPr>
          <p:cNvPicPr>
            <a:picLocks noChangeAspect="1"/>
          </p:cNvPicPr>
          <p:nvPr/>
        </p:nvPicPr>
        <p:blipFill>
          <a:blip r:embed="rId2"/>
          <a:stretch>
            <a:fillRect/>
          </a:stretch>
        </p:blipFill>
        <p:spPr>
          <a:xfrm>
            <a:off x="1620609" y="4991371"/>
            <a:ext cx="9033164" cy="819394"/>
          </a:xfrm>
          <a:prstGeom prst="rect">
            <a:avLst/>
          </a:prstGeom>
        </p:spPr>
      </p:pic>
      <p:sp>
        <p:nvSpPr>
          <p:cNvPr id="8" name="Arrow: Down 7">
            <a:extLst>
              <a:ext uri="{FF2B5EF4-FFF2-40B4-BE49-F238E27FC236}">
                <a16:creationId xmlns:a16="http://schemas.microsoft.com/office/drawing/2014/main" id="{8EBC01BC-86A6-89BF-9E8F-1ECBE8EC624B}"/>
              </a:ext>
            </a:extLst>
          </p:cNvPr>
          <p:cNvSpPr/>
          <p:nvPr/>
        </p:nvSpPr>
        <p:spPr bwMode="auto">
          <a:xfrm rot="3186246">
            <a:off x="10891749" y="4424377"/>
            <a:ext cx="484632" cy="978408"/>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2109541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62451-FDCE-11FF-3DD3-C1E8ED6761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FE7B9C-EF3F-377F-94AC-142DF48FF1B9}"/>
              </a:ext>
            </a:extLst>
          </p:cNvPr>
          <p:cNvSpPr txBox="1"/>
          <p:nvPr/>
        </p:nvSpPr>
        <p:spPr>
          <a:xfrm>
            <a:off x="461818" y="360218"/>
            <a:ext cx="10797310" cy="5570756"/>
          </a:xfrm>
          <a:prstGeom prst="rect">
            <a:avLst/>
          </a:prstGeom>
          <a:noFill/>
        </p:spPr>
        <p:txBody>
          <a:bodyPr wrap="square">
            <a:spAutoFit/>
          </a:bodyPr>
          <a:lstStyle/>
          <a:p>
            <a:pPr lvl="1"/>
            <a:endParaRPr lang="en-GB" sz="1600">
              <a:ea typeface="Gulim" panose="020B0600000101010101" pitchFamily="34" charset="-127"/>
              <a:cs typeface="Gulim" panose="020B0600000101010101" pitchFamily="34" charset="-127"/>
            </a:endParaRPr>
          </a:p>
          <a:p>
            <a:pPr lvl="1"/>
            <a:endParaRPr lang="en-GB" sz="1600">
              <a:ea typeface="Gulim" panose="020B0600000101010101" pitchFamily="34" charset="-127"/>
              <a:cs typeface="Gulim" panose="020B0600000101010101" pitchFamily="34" charset="-127"/>
            </a:endParaRPr>
          </a:p>
          <a:p>
            <a:pPr lvl="1"/>
            <a:r>
              <a:rPr lang="en-GB" b="1">
                <a:ea typeface="Gulim" panose="020B0600000101010101" pitchFamily="34" charset="-127"/>
                <a:cs typeface="Gulim" panose="020B0600000101010101" pitchFamily="34" charset="-127"/>
              </a:rPr>
              <a:t>Revisiting a Pathway you have already created</a:t>
            </a:r>
          </a:p>
          <a:p>
            <a:pPr marL="742950" lvl="1" indent="-285750" algn="just">
              <a:buFont typeface="Arial" panose="020B0604020202020204" pitchFamily="34" charset="0"/>
              <a:buChar char="•"/>
            </a:pPr>
            <a:r>
              <a:rPr lang="en-GB" sz="1600">
                <a:ea typeface="Gulim" panose="020B0600000101010101" pitchFamily="34" charset="-127"/>
                <a:cs typeface="Gulim" panose="020B0600000101010101" pitchFamily="34" charset="-127"/>
              </a:rPr>
              <a:t>Go back to Login / Account from the toolbar at the top  </a:t>
            </a:r>
          </a:p>
          <a:p>
            <a:pPr marL="742950" lvl="1" indent="-285750" algn="just">
              <a:buFont typeface="Arial" panose="020B0604020202020204" pitchFamily="34" charset="0"/>
              <a:buChar char="•"/>
            </a:pPr>
            <a:r>
              <a:rPr lang="en-GB" sz="1600">
                <a:ea typeface="Gulim" panose="020B0600000101010101" pitchFamily="34" charset="-127"/>
                <a:cs typeface="Gulim" panose="020B0600000101010101" pitchFamily="34" charset="-127"/>
              </a:rPr>
              <a:t>Your previous pathways will be saved here, displayed by the name you gave them and the date they were created  </a:t>
            </a:r>
          </a:p>
          <a:p>
            <a:pPr marL="742950" lvl="1" indent="-285750" algn="just">
              <a:buFont typeface="Arial" panose="020B0604020202020204" pitchFamily="34" charset="0"/>
              <a:buChar char="•"/>
            </a:pPr>
            <a:r>
              <a:rPr lang="en-GB" sz="1600">
                <a:ea typeface="Gulim" panose="020B0600000101010101" pitchFamily="34" charset="-127"/>
                <a:cs typeface="Gulim" panose="020B0600000101010101" pitchFamily="34" charset="-127"/>
              </a:rPr>
              <a:t>You can view or change them from this page</a:t>
            </a:r>
          </a:p>
          <a:p>
            <a:pPr marL="742950" lvl="1" indent="-285750" algn="just">
              <a:buFont typeface="Arial" panose="020B0604020202020204" pitchFamily="34" charset="0"/>
              <a:buChar char="•"/>
            </a:pPr>
            <a:endParaRPr lang="en-GB" sz="1600">
              <a:ea typeface="Gulim" panose="020B0600000101010101" pitchFamily="34" charset="-127"/>
              <a:cs typeface="Gulim" panose="020B0600000101010101" pitchFamily="34" charset="-127"/>
            </a:endParaRPr>
          </a:p>
          <a:p>
            <a:pPr lvl="1" algn="just"/>
            <a:r>
              <a:rPr lang="en-GB" b="1">
                <a:ea typeface="Gulim" panose="020B0600000101010101" pitchFamily="34" charset="-127"/>
                <a:cs typeface="Gulim" panose="020B0600000101010101" pitchFamily="34" charset="-127"/>
              </a:rPr>
              <a:t>Need help?</a:t>
            </a:r>
          </a:p>
          <a:p>
            <a:pPr marL="742950" lvl="1" indent="-285750" algn="just">
              <a:buFont typeface="Arial" panose="020B0604020202020204" pitchFamily="34" charset="0"/>
              <a:buChar char="•"/>
            </a:pPr>
            <a:r>
              <a:rPr lang="en-GB" sz="1600">
                <a:ea typeface="Gulim" panose="020B0600000101010101" pitchFamily="34" charset="-127"/>
                <a:cs typeface="Gulim" panose="020B0600000101010101" pitchFamily="34" charset="-127"/>
              </a:rPr>
              <a:t>If you need help navigating the Pathway or finding a particular resource, don’t forget you can always ask the Pathway Assistant Chatbot, which can be found in the bottom right-hand corner of the screen </a:t>
            </a:r>
          </a:p>
          <a:p>
            <a:pPr marL="742950" lvl="1" indent="-285750" algn="just">
              <a:buFont typeface="Arial" panose="020B0604020202020204" pitchFamily="34" charset="0"/>
              <a:buChar char="•"/>
            </a:pPr>
            <a:endParaRPr lang="en-GB" sz="1600">
              <a:ea typeface="Gulim" panose="020B0600000101010101" pitchFamily="34" charset="-127"/>
              <a:cs typeface="Gulim" panose="020B0600000101010101" pitchFamily="34" charset="-127"/>
            </a:endParaRPr>
          </a:p>
          <a:p>
            <a:endParaRPr lang="en-GB" sz="1600">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lgn="ctr">
              <a:buNone/>
            </a:pPr>
            <a:endParaRPr lang="en-GB" b="1">
              <a:ea typeface="Gulim" panose="020B0600000101010101" pitchFamily="34" charset="-127"/>
              <a:cs typeface="Gulim" panose="020B0600000101010101" pitchFamily="34" charset="-127"/>
            </a:endParaRPr>
          </a:p>
          <a:p>
            <a:pPr>
              <a:buNone/>
            </a:pPr>
            <a:endParaRPr lang="en-GB" sz="1800">
              <a:effectLst/>
              <a:latin typeface="+mn-lt"/>
              <a:ea typeface="Gulim" panose="020B0600000101010101" pitchFamily="34" charset="-127"/>
              <a:cs typeface="Gulim" panose="020B0600000101010101" pitchFamily="34" charset="-127"/>
            </a:endParaRPr>
          </a:p>
          <a:p>
            <a:pPr>
              <a:buNone/>
            </a:pPr>
            <a:r>
              <a:rPr lang="en-US" sz="1800">
                <a:effectLst/>
                <a:latin typeface="+mn-lt"/>
                <a:ea typeface="Gulim" panose="020B0600000101010101" pitchFamily="34" charset="-127"/>
                <a:cs typeface="Gulim" panose="020B0600000101010101" pitchFamily="34" charset="-127"/>
              </a:rPr>
              <a:t> </a:t>
            </a:r>
            <a:endParaRPr lang="en-GB" sz="1200">
              <a:effectLst/>
              <a:latin typeface="Aptos" panose="020B0004020202020204" pitchFamily="34" charset="0"/>
              <a:ea typeface="Gulim" panose="020B0600000101010101" pitchFamily="34" charset="-127"/>
              <a:cs typeface="Gulim" panose="020B0600000101010101" pitchFamily="34" charset="-127"/>
            </a:endParaRPr>
          </a:p>
        </p:txBody>
      </p:sp>
      <p:sp>
        <p:nvSpPr>
          <p:cNvPr id="2" name="TextBox 1">
            <a:extLst>
              <a:ext uri="{FF2B5EF4-FFF2-40B4-BE49-F238E27FC236}">
                <a16:creationId xmlns:a16="http://schemas.microsoft.com/office/drawing/2014/main" id="{E82CE39C-DA3F-F32C-BCE1-DA221F999FAA}"/>
              </a:ext>
            </a:extLst>
          </p:cNvPr>
          <p:cNvSpPr txBox="1"/>
          <p:nvPr/>
        </p:nvSpPr>
        <p:spPr>
          <a:xfrm>
            <a:off x="1399309" y="3429000"/>
            <a:ext cx="4188692" cy="1754326"/>
          </a:xfrm>
          <a:prstGeom prst="rect">
            <a:avLst/>
          </a:prstGeom>
          <a:noFill/>
          <a:ln w="28575">
            <a:solidFill>
              <a:srgbClr val="BED629"/>
            </a:solidFill>
          </a:ln>
        </p:spPr>
        <p:txBody>
          <a:bodyPr wrap="square" rtlCol="0">
            <a:spAutoFit/>
          </a:bodyPr>
          <a:lstStyle/>
          <a:p>
            <a:pPr algn="ctr">
              <a:buNone/>
            </a:pPr>
            <a:r>
              <a:rPr lang="en-GB" b="1">
                <a:ea typeface="Gulim" panose="020B0600000101010101" pitchFamily="34" charset="-127"/>
                <a:cs typeface="Gulim" panose="020B0600000101010101" pitchFamily="34" charset="-127"/>
              </a:rPr>
              <a:t>The</a:t>
            </a:r>
            <a:r>
              <a:rPr lang="en-GB" sz="1600">
                <a:ea typeface="Gulim" panose="020B0600000101010101" pitchFamily="34" charset="-127"/>
                <a:cs typeface="Gulim" panose="020B0600000101010101" pitchFamily="34" charset="-127"/>
              </a:rPr>
              <a:t> </a:t>
            </a:r>
            <a:r>
              <a:rPr lang="en-GB" b="1">
                <a:ea typeface="Gulim" panose="020B0600000101010101" pitchFamily="34" charset="-127"/>
                <a:cs typeface="Gulim" panose="020B0600000101010101" pitchFamily="34" charset="-127"/>
              </a:rPr>
              <a:t>best way to get familiar with the Balanced System is to log in and have a play!</a:t>
            </a:r>
          </a:p>
          <a:p>
            <a:pPr algn="ctr">
              <a:buNone/>
            </a:pPr>
            <a:endParaRPr lang="en-GB" b="1">
              <a:ea typeface="Gulim" panose="020B0600000101010101" pitchFamily="34" charset="-127"/>
              <a:cs typeface="Gulim" panose="020B0600000101010101" pitchFamily="34" charset="-127"/>
            </a:endParaRPr>
          </a:p>
          <a:p>
            <a:pPr algn="ctr">
              <a:buNone/>
            </a:pPr>
            <a:r>
              <a:rPr lang="en-GB" b="1">
                <a:ea typeface="Gulim" panose="020B0600000101010101" pitchFamily="34" charset="-127"/>
                <a:cs typeface="Gulim" panose="020B0600000101010101" pitchFamily="34" charset="-127"/>
              </a:rPr>
              <a:t>You can’t break it!</a:t>
            </a:r>
          </a:p>
          <a:p>
            <a:pPr algn="ctr">
              <a:buNone/>
            </a:pPr>
            <a:endParaRPr lang="en-GB" b="1">
              <a:ea typeface="Gulim" panose="020B0600000101010101" pitchFamily="34" charset="-127"/>
              <a:cs typeface="Gulim" panose="020B0600000101010101" pitchFamily="34" charset="-127"/>
            </a:endParaRPr>
          </a:p>
        </p:txBody>
      </p:sp>
      <p:pic>
        <p:nvPicPr>
          <p:cNvPr id="6" name="Picture 5">
            <a:extLst>
              <a:ext uri="{FF2B5EF4-FFF2-40B4-BE49-F238E27FC236}">
                <a16:creationId xmlns:a16="http://schemas.microsoft.com/office/drawing/2014/main" id="{9C7666DF-3CAA-4543-1172-18D78DFCA4A4}"/>
              </a:ext>
            </a:extLst>
          </p:cNvPr>
          <p:cNvPicPr>
            <a:picLocks noChangeAspect="1"/>
          </p:cNvPicPr>
          <p:nvPr/>
        </p:nvPicPr>
        <p:blipFill>
          <a:blip r:embed="rId2"/>
          <a:stretch>
            <a:fillRect/>
          </a:stretch>
        </p:blipFill>
        <p:spPr>
          <a:xfrm>
            <a:off x="7118914" y="3223981"/>
            <a:ext cx="3604506" cy="1236692"/>
          </a:xfrm>
          <a:prstGeom prst="rect">
            <a:avLst/>
          </a:prstGeom>
        </p:spPr>
      </p:pic>
    </p:spTree>
    <p:extLst>
      <p:ext uri="{BB962C8B-B14F-4D97-AF65-F5344CB8AC3E}">
        <p14:creationId xmlns:p14="http://schemas.microsoft.com/office/powerpoint/2010/main" val="824884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474CE-FCC7-BF23-A5F3-5527B7B3E7D9}"/>
              </a:ext>
            </a:extLst>
          </p:cNvPr>
          <p:cNvSpPr>
            <a:spLocks noGrp="1"/>
          </p:cNvSpPr>
          <p:nvPr>
            <p:ph type="title"/>
          </p:nvPr>
        </p:nvSpPr>
        <p:spPr>
          <a:xfrm>
            <a:off x="489526" y="286923"/>
            <a:ext cx="11203709" cy="599768"/>
          </a:xfrm>
        </p:spPr>
        <p:txBody>
          <a:bodyPr/>
          <a:lstStyle/>
          <a:p>
            <a:pPr algn="l"/>
            <a:r>
              <a:rPr lang="en-GB" sz="2000" b="1"/>
              <a:t>Case Study 1: An example from a Speech &amp; Language Therapist Drop In</a:t>
            </a:r>
            <a:br>
              <a:rPr lang="en-GB"/>
            </a:br>
            <a:endParaRPr lang="en-GB"/>
          </a:p>
        </p:txBody>
      </p:sp>
      <p:sp>
        <p:nvSpPr>
          <p:cNvPr id="3" name="TextBox 2">
            <a:extLst>
              <a:ext uri="{FF2B5EF4-FFF2-40B4-BE49-F238E27FC236}">
                <a16:creationId xmlns:a16="http://schemas.microsoft.com/office/drawing/2014/main" id="{7E863B8E-08FF-B6F2-0858-E45B826BA09C}"/>
              </a:ext>
            </a:extLst>
          </p:cNvPr>
          <p:cNvSpPr txBox="1"/>
          <p:nvPr/>
        </p:nvSpPr>
        <p:spPr>
          <a:xfrm>
            <a:off x="489526" y="782451"/>
            <a:ext cx="11212948" cy="6678751"/>
          </a:xfrm>
          <a:prstGeom prst="rect">
            <a:avLst/>
          </a:prstGeom>
          <a:noFill/>
        </p:spPr>
        <p:txBody>
          <a:bodyPr wrap="square" rtlCol="0">
            <a:spAutoFit/>
          </a:bodyPr>
          <a:lstStyle/>
          <a:p>
            <a:pPr algn="just"/>
            <a:r>
              <a:rPr lang="en-GB" sz="1600" b="1" u="sng"/>
              <a:t>Background</a:t>
            </a:r>
          </a:p>
          <a:p>
            <a:pPr marL="285750" indent="-285750" algn="just">
              <a:buFont typeface="Arial" panose="020B0604020202020204" pitchFamily="34" charset="0"/>
              <a:buChar char="•"/>
            </a:pPr>
            <a:r>
              <a:rPr lang="en-GB" sz="1600"/>
              <a:t>Zinedin is 2 years and 2 months old and his parents attended a Drop In at Southglade Family Hub</a:t>
            </a:r>
          </a:p>
          <a:p>
            <a:pPr marL="285750" indent="-285750" algn="just">
              <a:buFont typeface="Arial" panose="020B0604020202020204" pitchFamily="34" charset="0"/>
              <a:buChar char="•"/>
            </a:pPr>
            <a:r>
              <a:rPr lang="en-GB" sz="1600"/>
              <a:t>Dad speaks to Zinedin in Urdu and Mum speaks to him in English. Parents are concerned about Zinedin’s spoken language, he only uses 5 words in Urdu &amp; 5 words in English, Dad is thinking about stopping using Urdu with Zinedin</a:t>
            </a:r>
          </a:p>
          <a:p>
            <a:pPr marL="285750" indent="-285750" algn="just">
              <a:buFont typeface="Arial" panose="020B0604020202020204" pitchFamily="34" charset="0"/>
              <a:buChar char="•"/>
            </a:pPr>
            <a:r>
              <a:rPr lang="en-GB" sz="1600"/>
              <a:t>He is very sociable and there are no concerns about his understanding of language</a:t>
            </a:r>
          </a:p>
          <a:p>
            <a:pPr marL="285750" indent="-285750" algn="just">
              <a:buFont typeface="Arial" panose="020B0604020202020204" pitchFamily="34" charset="0"/>
              <a:buChar char="•"/>
            </a:pPr>
            <a:endParaRPr lang="en-GB" sz="1600"/>
          </a:p>
          <a:p>
            <a:pPr algn="just"/>
            <a:r>
              <a:rPr lang="en-GB" sz="1600" b="1" u="sng"/>
              <a:t>Zinedin’s Pathway … in English and Urdu</a:t>
            </a:r>
          </a:p>
          <a:p>
            <a:pPr algn="just"/>
            <a:r>
              <a:rPr lang="en-GB" sz="1600" b="1"/>
              <a:t>Information section: </a:t>
            </a:r>
          </a:p>
          <a:p>
            <a:pPr marL="285750" indent="-285750" algn="just">
              <a:buFont typeface="Arial" panose="020B0604020202020204" pitchFamily="34" charset="0"/>
              <a:buChar char="•"/>
            </a:pPr>
            <a:r>
              <a:rPr lang="en-GB" sz="1600"/>
              <a:t>Bilingualism Advice</a:t>
            </a:r>
          </a:p>
          <a:p>
            <a:pPr algn="just"/>
            <a:endParaRPr lang="en-GB" sz="1600" b="1" u="sng"/>
          </a:p>
          <a:p>
            <a:pPr algn="just"/>
            <a:r>
              <a:rPr lang="en-GB" sz="1600" b="1"/>
              <a:t>Information section - Resources that offer extra </a:t>
            </a:r>
          </a:p>
          <a:p>
            <a:pPr algn="just"/>
            <a:r>
              <a:rPr lang="en-GB" sz="1600" b="1"/>
              <a:t>support: </a:t>
            </a:r>
          </a:p>
          <a:p>
            <a:pPr marL="285750" indent="-285750" algn="just">
              <a:buFont typeface="Arial" panose="020B0604020202020204" pitchFamily="34" charset="0"/>
              <a:buChar char="•"/>
            </a:pPr>
            <a:r>
              <a:rPr lang="en-GB" sz="1600"/>
              <a:t>Home Talk – delivered by Speech and Language      </a:t>
            </a:r>
          </a:p>
          <a:p>
            <a:pPr algn="just"/>
            <a:r>
              <a:rPr lang="en-GB" sz="1600"/>
              <a:t>     Therapy Service </a:t>
            </a:r>
          </a:p>
          <a:p>
            <a:pPr algn="just"/>
            <a:endParaRPr lang="en-GB" sz="1600" b="1" u="sng"/>
          </a:p>
          <a:p>
            <a:pPr algn="just"/>
            <a:r>
              <a:rPr lang="en-GB" sz="1600" b="1"/>
              <a:t>Services:</a:t>
            </a:r>
          </a:p>
          <a:p>
            <a:pPr marL="285750" indent="-285750" algn="just">
              <a:buFont typeface="Arial" panose="020B0604020202020204" pitchFamily="34" charset="0"/>
              <a:buChar char="•"/>
            </a:pPr>
            <a:r>
              <a:rPr lang="en-GB" sz="1600"/>
              <a:t>Speech and Language Therapy Advice Line</a:t>
            </a:r>
          </a:p>
          <a:p>
            <a:pPr algn="just"/>
            <a:endParaRPr lang="en-GB" sz="1600" b="1" u="sng"/>
          </a:p>
          <a:p>
            <a:pPr algn="just"/>
            <a:r>
              <a:rPr lang="en-GB" sz="1600" b="1"/>
              <a:t>Activities:</a:t>
            </a:r>
          </a:p>
          <a:p>
            <a:pPr marL="285750" indent="-285750" algn="just">
              <a:buFont typeface="Arial" panose="020B0604020202020204" pitchFamily="34" charset="0"/>
              <a:buChar char="•"/>
            </a:pPr>
            <a:r>
              <a:rPr lang="en-GB" sz="1600"/>
              <a:t>Say what I see, Say what I would if I could &amp; </a:t>
            </a:r>
          </a:p>
          <a:p>
            <a:pPr algn="just"/>
            <a:r>
              <a:rPr lang="en-GB" sz="1600"/>
              <a:t>     Talk about what’s happening</a:t>
            </a:r>
          </a:p>
          <a:p>
            <a:r>
              <a:rPr lang="en-GB" sz="2000"/>
              <a:t> </a:t>
            </a:r>
          </a:p>
          <a:p>
            <a:pPr algn="just"/>
            <a:endParaRPr lang="en-GB" sz="1600" b="1"/>
          </a:p>
          <a:p>
            <a:pPr marL="285750" indent="-285750" algn="just">
              <a:buFont typeface="Arial" panose="020B0604020202020204" pitchFamily="34" charset="0"/>
              <a:buChar char="•"/>
            </a:pPr>
            <a:endParaRPr lang="en-GB" sz="1600"/>
          </a:p>
          <a:p>
            <a:endParaRPr lang="en-GB" sz="2000"/>
          </a:p>
          <a:p>
            <a:endParaRPr lang="en-GB" sz="2000" b="1"/>
          </a:p>
        </p:txBody>
      </p:sp>
      <p:pic>
        <p:nvPicPr>
          <p:cNvPr id="6" name="Picture 5">
            <a:extLst>
              <a:ext uri="{FF2B5EF4-FFF2-40B4-BE49-F238E27FC236}">
                <a16:creationId xmlns:a16="http://schemas.microsoft.com/office/drawing/2014/main" id="{0B87DBA1-DE11-FF9D-6555-E30643A15E9C}"/>
              </a:ext>
            </a:extLst>
          </p:cNvPr>
          <p:cNvPicPr>
            <a:picLocks noChangeAspect="1"/>
          </p:cNvPicPr>
          <p:nvPr/>
        </p:nvPicPr>
        <p:blipFill>
          <a:blip r:embed="rId3"/>
          <a:stretch>
            <a:fillRect/>
          </a:stretch>
        </p:blipFill>
        <p:spPr>
          <a:xfrm>
            <a:off x="5694126" y="2604655"/>
            <a:ext cx="6344687" cy="3317139"/>
          </a:xfrm>
          <a:prstGeom prst="rect">
            <a:avLst/>
          </a:prstGeom>
        </p:spPr>
      </p:pic>
    </p:spTree>
    <p:extLst>
      <p:ext uri="{BB962C8B-B14F-4D97-AF65-F5344CB8AC3E}">
        <p14:creationId xmlns:p14="http://schemas.microsoft.com/office/powerpoint/2010/main" val="97357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7D5E4-55AF-4D7E-B7FD-0B1BE443CE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33CAD7-685F-5DE7-7F36-C9C9727348CC}"/>
              </a:ext>
            </a:extLst>
          </p:cNvPr>
          <p:cNvSpPr>
            <a:spLocks noGrp="1"/>
          </p:cNvSpPr>
          <p:nvPr>
            <p:ph type="title"/>
          </p:nvPr>
        </p:nvSpPr>
        <p:spPr>
          <a:xfrm>
            <a:off x="293915" y="391886"/>
            <a:ext cx="11484428" cy="891600"/>
          </a:xfrm>
        </p:spPr>
        <p:txBody>
          <a:bodyPr/>
          <a:lstStyle/>
          <a:p>
            <a:pPr algn="l"/>
            <a:r>
              <a:rPr lang="en-GB" sz="2000" b="1"/>
              <a:t>Case Study 2: Day Nursery Manager helping a staff member with their training &amp; development</a:t>
            </a:r>
            <a:br>
              <a:rPr lang="en-GB"/>
            </a:br>
            <a:endParaRPr lang="en-GB"/>
          </a:p>
        </p:txBody>
      </p:sp>
      <p:sp>
        <p:nvSpPr>
          <p:cNvPr id="3" name="TextBox 2">
            <a:extLst>
              <a:ext uri="{FF2B5EF4-FFF2-40B4-BE49-F238E27FC236}">
                <a16:creationId xmlns:a16="http://schemas.microsoft.com/office/drawing/2014/main" id="{B103F66A-A85E-A2E7-07AC-117E517B2A82}"/>
              </a:ext>
            </a:extLst>
          </p:cNvPr>
          <p:cNvSpPr txBox="1"/>
          <p:nvPr/>
        </p:nvSpPr>
        <p:spPr>
          <a:xfrm>
            <a:off x="293915" y="762127"/>
            <a:ext cx="10907486" cy="7263527"/>
          </a:xfrm>
          <a:prstGeom prst="rect">
            <a:avLst/>
          </a:prstGeom>
          <a:noFill/>
        </p:spPr>
        <p:txBody>
          <a:bodyPr wrap="square" rtlCol="0">
            <a:spAutoFit/>
          </a:bodyPr>
          <a:lstStyle/>
          <a:p>
            <a:r>
              <a:rPr lang="en-GB" sz="1600" b="1" u="sng"/>
              <a:t>Background</a:t>
            </a:r>
          </a:p>
          <a:p>
            <a:pPr marL="285750" indent="-285750">
              <a:buFont typeface="Arial" panose="020B0604020202020204" pitchFamily="34" charset="0"/>
              <a:buChar char="•"/>
            </a:pPr>
            <a:r>
              <a:rPr lang="en-GB" sz="1600"/>
              <a:t>Chloe is the Manager of a Day Nursery in Bulwell and has just completed staff member Tori’s appraisal</a:t>
            </a:r>
          </a:p>
          <a:p>
            <a:pPr marL="285750" indent="-285750">
              <a:buFont typeface="Arial" panose="020B0604020202020204" pitchFamily="34" charset="0"/>
              <a:buChar char="•"/>
            </a:pPr>
            <a:r>
              <a:rPr lang="en-GB" sz="1600"/>
              <a:t>Tori mentioned that she wants to increase her knowledge of SLCN and be able to confidently share key messages with parents </a:t>
            </a:r>
          </a:p>
          <a:p>
            <a:pPr marL="285750" indent="-285750">
              <a:buFont typeface="Arial" panose="020B0604020202020204" pitchFamily="34" charset="0"/>
              <a:buChar char="•"/>
            </a:pPr>
            <a:r>
              <a:rPr lang="en-GB" sz="1600"/>
              <a:t>There is a child due to start in a few weeks who is using Makaton signs and Tori will be their key worker</a:t>
            </a:r>
          </a:p>
          <a:p>
            <a:pPr marL="285750" indent="-285750">
              <a:buFont typeface="Arial" panose="020B0604020202020204" pitchFamily="34" charset="0"/>
              <a:buChar char="•"/>
            </a:pPr>
            <a:r>
              <a:rPr lang="en-GB" sz="1600"/>
              <a:t>Tori has advised that she only knows the signs for please and thank you</a:t>
            </a:r>
          </a:p>
          <a:p>
            <a:pPr marL="285750" indent="-285750">
              <a:buFont typeface="Arial" panose="020B0604020202020204" pitchFamily="34" charset="0"/>
              <a:buChar char="•"/>
            </a:pPr>
            <a:r>
              <a:rPr lang="en-GB" sz="1600"/>
              <a:t>Chloe used the Pathway to find out what is available to support Tori’s professional development</a:t>
            </a:r>
          </a:p>
          <a:p>
            <a:pPr marL="285750" indent="-285750">
              <a:buFont typeface="Arial" panose="020B0604020202020204" pitchFamily="34" charset="0"/>
              <a:buChar char="•"/>
            </a:pPr>
            <a:endParaRPr lang="en-GB" sz="1600" b="1" u="sng"/>
          </a:p>
          <a:p>
            <a:r>
              <a:rPr lang="en-GB" sz="1600" b="1" u="sng"/>
              <a:t>Chloe &amp; Tori’s Pathway</a:t>
            </a:r>
          </a:p>
          <a:p>
            <a:r>
              <a:rPr lang="en-GB" sz="1600" b="1"/>
              <a:t>Workforce section:</a:t>
            </a:r>
          </a:p>
          <a:p>
            <a:pPr marL="285750" indent="-285750">
              <a:buFont typeface="Arial" panose="020B0604020202020204" pitchFamily="34" charset="0"/>
              <a:buChar char="•"/>
            </a:pPr>
            <a:r>
              <a:rPr lang="en-GB" sz="1600" b="1"/>
              <a:t>Local Offer:</a:t>
            </a:r>
          </a:p>
          <a:p>
            <a:pPr marL="742950" lvl="1" indent="-285750">
              <a:buFont typeface="Arial" panose="020B0604020202020204" pitchFamily="34" charset="0"/>
              <a:buChar char="•"/>
            </a:pPr>
            <a:r>
              <a:rPr lang="en-GB" sz="1600"/>
              <a:t>Language Lead Role</a:t>
            </a:r>
          </a:p>
          <a:p>
            <a:pPr marL="742950" lvl="1" indent="-285750">
              <a:buFont typeface="Arial" panose="020B0604020202020204" pitchFamily="34" charset="0"/>
              <a:buChar char="•"/>
            </a:pPr>
            <a:r>
              <a:rPr lang="en-GB" sz="1600"/>
              <a:t>Talking Matters Training </a:t>
            </a:r>
          </a:p>
          <a:p>
            <a:pPr marL="742950" lvl="1" indent="-285750">
              <a:buFont typeface="Arial" panose="020B0604020202020204" pitchFamily="34" charset="0"/>
              <a:buChar char="•"/>
            </a:pPr>
            <a:r>
              <a:rPr lang="en-GB" sz="1600"/>
              <a:t>Communication for All Training </a:t>
            </a:r>
          </a:p>
          <a:p>
            <a:pPr marL="742950" lvl="1" indent="-285750">
              <a:buFont typeface="Arial" panose="020B0604020202020204" pitchFamily="34" charset="0"/>
              <a:buChar char="•"/>
            </a:pPr>
            <a:r>
              <a:rPr lang="en-GB" sz="1600"/>
              <a:t>Communication Supporting Classrooms Observation </a:t>
            </a:r>
          </a:p>
          <a:p>
            <a:pPr lvl="1"/>
            <a:r>
              <a:rPr lang="en-GB" sz="1600"/>
              <a:t>     Tool</a:t>
            </a:r>
          </a:p>
          <a:p>
            <a:pPr lvl="1"/>
            <a:endParaRPr lang="en-GB" sz="1600"/>
          </a:p>
          <a:p>
            <a:r>
              <a:rPr lang="en-GB" sz="1600" b="1"/>
              <a:t>Interventions:</a:t>
            </a:r>
          </a:p>
          <a:p>
            <a:pPr marL="285750" indent="-285750">
              <a:buFont typeface="Arial" panose="020B0604020202020204" pitchFamily="34" charset="0"/>
              <a:buChar char="•"/>
            </a:pPr>
            <a:r>
              <a:rPr lang="en-GB" sz="1600" b="1"/>
              <a:t>Local Offer:</a:t>
            </a:r>
          </a:p>
          <a:p>
            <a:pPr marL="742950" lvl="1" indent="-285750">
              <a:buFont typeface="Arial" panose="020B0604020202020204" pitchFamily="34" charset="0"/>
              <a:buChar char="•"/>
            </a:pPr>
            <a:r>
              <a:rPr lang="en-GB" sz="1600"/>
              <a:t>Notts Top Tips for Communication (Notts Year of </a:t>
            </a:r>
          </a:p>
          <a:p>
            <a:pPr lvl="1"/>
            <a:r>
              <a:rPr lang="en-GB" sz="1600"/>
              <a:t>     Communication)</a:t>
            </a:r>
            <a:endParaRPr lang="en-GB" sz="1600" b="1"/>
          </a:p>
          <a:p>
            <a:pPr lvl="1"/>
            <a:r>
              <a:rPr lang="en-GB" b="1" u="sng"/>
              <a:t> </a:t>
            </a:r>
          </a:p>
          <a:p>
            <a:pPr marL="285750" indent="-285750">
              <a:buFont typeface="Arial" panose="020B0604020202020204" pitchFamily="34" charset="0"/>
              <a:buChar char="•"/>
            </a:pPr>
            <a:endParaRPr lang="en-GB" sz="1600"/>
          </a:p>
          <a:p>
            <a:endParaRPr lang="en-GB" sz="1600"/>
          </a:p>
          <a:p>
            <a:pPr lvl="1"/>
            <a:endParaRPr lang="en-GB" sz="2000" b="1" u="sng"/>
          </a:p>
          <a:p>
            <a:endParaRPr lang="en-GB" sz="2000"/>
          </a:p>
          <a:p>
            <a:r>
              <a:rPr lang="en-GB" sz="2000"/>
              <a:t> </a:t>
            </a:r>
          </a:p>
          <a:p>
            <a:endParaRPr lang="en-GB" sz="2000" b="1"/>
          </a:p>
        </p:txBody>
      </p:sp>
      <p:pic>
        <p:nvPicPr>
          <p:cNvPr id="6" name="Picture 5">
            <a:extLst>
              <a:ext uri="{FF2B5EF4-FFF2-40B4-BE49-F238E27FC236}">
                <a16:creationId xmlns:a16="http://schemas.microsoft.com/office/drawing/2014/main" id="{0BBDFA08-BCDB-7C5E-8DB6-A3112B81E4BF}"/>
              </a:ext>
            </a:extLst>
          </p:cNvPr>
          <p:cNvPicPr>
            <a:picLocks noChangeAspect="1"/>
          </p:cNvPicPr>
          <p:nvPr/>
        </p:nvPicPr>
        <p:blipFill>
          <a:blip r:embed="rId3"/>
          <a:stretch>
            <a:fillRect/>
          </a:stretch>
        </p:blipFill>
        <p:spPr>
          <a:xfrm>
            <a:off x="6253018" y="2806425"/>
            <a:ext cx="5720561" cy="3005557"/>
          </a:xfrm>
          <a:prstGeom prst="rect">
            <a:avLst/>
          </a:prstGeom>
        </p:spPr>
      </p:pic>
    </p:spTree>
    <p:extLst>
      <p:ext uri="{BB962C8B-B14F-4D97-AF65-F5344CB8AC3E}">
        <p14:creationId xmlns:p14="http://schemas.microsoft.com/office/powerpoint/2010/main" val="424470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307A-7417-7B57-65E9-F37487B54F60}"/>
              </a:ext>
            </a:extLst>
          </p:cNvPr>
          <p:cNvSpPr>
            <a:spLocks noGrp="1"/>
          </p:cNvSpPr>
          <p:nvPr>
            <p:ph type="title"/>
          </p:nvPr>
        </p:nvSpPr>
        <p:spPr>
          <a:xfrm>
            <a:off x="805543" y="261258"/>
            <a:ext cx="10363200" cy="1143000"/>
          </a:xfrm>
        </p:spPr>
        <p:txBody>
          <a:bodyPr/>
          <a:lstStyle/>
          <a:p>
            <a:pPr algn="l"/>
            <a:r>
              <a:rPr lang="en-GB" sz="2000" b="1">
                <a:latin typeface="+mn-lt"/>
              </a:rPr>
              <a:t>A Practical Exercise</a:t>
            </a:r>
            <a:br>
              <a:rPr lang="en-GB" sz="1800">
                <a:latin typeface="+mn-lt"/>
              </a:rPr>
            </a:br>
            <a:br>
              <a:rPr lang="en-GB" sz="2400">
                <a:latin typeface="+mn-lt"/>
              </a:rPr>
            </a:br>
            <a:r>
              <a:rPr lang="en-GB" sz="2000" b="1"/>
              <a:t>Scenario A</a:t>
            </a:r>
            <a:br>
              <a:rPr lang="en-GB" sz="2000"/>
            </a:br>
            <a:r>
              <a:rPr lang="en-GB" sz="1800"/>
              <a:t>You are a practitioner working in Nottingham City with a group of toddlers and would like to develop your knowledge and skills around typical speech and language development. What resources can you find available to you, through the Balanced System Pathway? (Use the professional tab)</a:t>
            </a:r>
            <a:br>
              <a:rPr lang="en-GB" sz="2000"/>
            </a:br>
            <a:r>
              <a:rPr lang="en-GB" sz="2000"/>
              <a:t> </a:t>
            </a:r>
            <a:br>
              <a:rPr lang="en-GB" sz="2000"/>
            </a:br>
            <a:r>
              <a:rPr lang="en-GB" sz="2000" b="1"/>
              <a:t>Scenario B</a:t>
            </a:r>
            <a:br>
              <a:rPr lang="en-GB" sz="2000"/>
            </a:br>
            <a:r>
              <a:rPr lang="en-GB" sz="1800"/>
              <a:t>Think about a family or child that you work with</a:t>
            </a:r>
            <a:br>
              <a:rPr lang="en-GB" sz="1800"/>
            </a:br>
            <a:r>
              <a:rPr lang="en-GB" sz="1800"/>
              <a:t>How you use the Pathway to support them?</a:t>
            </a:r>
            <a:br>
              <a:rPr lang="en-GB" sz="1800"/>
            </a:br>
            <a:r>
              <a:rPr lang="en-GB" sz="1800"/>
              <a:t>Can you have a go at creating a Pathway with this family in mind?</a:t>
            </a:r>
            <a:endParaRPr lang="en-GB" sz="1800">
              <a:latin typeface="+mn-lt"/>
            </a:endParaRPr>
          </a:p>
        </p:txBody>
      </p:sp>
    </p:spTree>
    <p:extLst>
      <p:ext uri="{BB962C8B-B14F-4D97-AF65-F5344CB8AC3E}">
        <p14:creationId xmlns:p14="http://schemas.microsoft.com/office/powerpoint/2010/main" val="3857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0DF2-4997-C699-129B-28DFACC23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DEFBC-2B11-267C-DBC8-478ACB05746D}"/>
              </a:ext>
            </a:extLst>
          </p:cNvPr>
          <p:cNvSpPr>
            <a:spLocks noGrp="1"/>
          </p:cNvSpPr>
          <p:nvPr>
            <p:ph type="title"/>
          </p:nvPr>
        </p:nvSpPr>
        <p:spPr>
          <a:xfrm>
            <a:off x="374904" y="477118"/>
            <a:ext cx="11405616" cy="1143000"/>
          </a:xfrm>
        </p:spPr>
        <p:txBody>
          <a:bodyPr/>
          <a:lstStyle/>
          <a:p>
            <a:pPr algn="l"/>
            <a:r>
              <a:rPr lang="en-GB" sz="2000" b="1">
                <a:latin typeface="+mn-lt"/>
              </a:rPr>
              <a:t>Next Steps...</a:t>
            </a:r>
            <a:br>
              <a:rPr lang="en-GB" sz="2000" b="1">
                <a:latin typeface="+mn-lt"/>
              </a:rPr>
            </a:br>
            <a:br>
              <a:rPr lang="en-GB" sz="2000" b="1">
                <a:latin typeface="+mn-lt"/>
              </a:rPr>
            </a:br>
            <a:r>
              <a:rPr lang="en-GB" sz="1600" b="1">
                <a:latin typeface="+mn-lt"/>
              </a:rPr>
              <a:t>* </a:t>
            </a:r>
            <a:r>
              <a:rPr lang="en-GB" sz="1600">
                <a:latin typeface="+mn-lt"/>
              </a:rPr>
              <a:t>The Pathway will be </a:t>
            </a:r>
            <a:r>
              <a:rPr lang="en-GB" sz="1600" b="1">
                <a:latin typeface="+mn-lt"/>
              </a:rPr>
              <a:t>refreshed termly </a:t>
            </a:r>
            <a:r>
              <a:rPr lang="en-GB" sz="1600">
                <a:latin typeface="+mn-lt"/>
              </a:rPr>
              <a:t>to ensure resources are current</a:t>
            </a:r>
            <a:br>
              <a:rPr lang="en-GB" sz="1600">
                <a:latin typeface="+mn-lt"/>
              </a:rPr>
            </a:br>
            <a:br>
              <a:rPr lang="en-GB" sz="1600">
                <a:latin typeface="+mn-lt"/>
              </a:rPr>
            </a:br>
            <a:r>
              <a:rPr lang="en-GB" sz="1600">
                <a:latin typeface="+mn-lt"/>
              </a:rPr>
              <a:t>* Collectively, we have the power to build on making this a fantastic resource.  If you know of a resource that you think could be added, or needs updating, please click on the </a:t>
            </a:r>
            <a:r>
              <a:rPr lang="en-GB" sz="1600" b="1">
                <a:latin typeface="+mn-lt"/>
              </a:rPr>
              <a:t>‘Suggest a resource or gap’ </a:t>
            </a:r>
            <a:r>
              <a:rPr lang="en-GB" sz="1600">
                <a:latin typeface="+mn-lt"/>
              </a:rPr>
              <a:t>at the bottom of any page on the Pathway</a:t>
            </a:r>
            <a:br>
              <a:rPr lang="en-GB" sz="1600">
                <a:latin typeface="+mn-lt"/>
              </a:rPr>
            </a:br>
            <a:br>
              <a:rPr lang="en-GB" sz="1600">
                <a:latin typeface="+mn-lt"/>
              </a:rPr>
            </a:br>
            <a:br>
              <a:rPr lang="en-GB" sz="1600">
                <a:latin typeface="+mn-lt"/>
              </a:rPr>
            </a:br>
            <a:br>
              <a:rPr lang="en-GB" sz="1600">
                <a:latin typeface="+mn-lt"/>
              </a:rPr>
            </a:br>
            <a:br>
              <a:rPr lang="en-GB" sz="1600">
                <a:latin typeface="+mn-lt"/>
              </a:rPr>
            </a:br>
            <a:br>
              <a:rPr lang="en-GB" sz="1600">
                <a:latin typeface="+mn-lt"/>
              </a:rPr>
            </a:br>
            <a:br>
              <a:rPr lang="en-GB" sz="1600">
                <a:latin typeface="+mn-lt"/>
              </a:rPr>
            </a:br>
            <a:br>
              <a:rPr lang="en-GB" sz="1600">
                <a:latin typeface="+mn-lt"/>
              </a:rPr>
            </a:br>
            <a:br>
              <a:rPr lang="en-GB" sz="1600">
                <a:latin typeface="+mn-lt"/>
              </a:rPr>
            </a:br>
            <a:r>
              <a:rPr lang="en-GB" sz="1600">
                <a:latin typeface="+mn-lt"/>
              </a:rPr>
              <a:t>* </a:t>
            </a:r>
            <a:r>
              <a:rPr lang="en-GB" sz="1600" b="1">
                <a:latin typeface="+mn-lt"/>
              </a:rPr>
              <a:t>Share this information </a:t>
            </a:r>
            <a:r>
              <a:rPr lang="en-GB" sz="1600">
                <a:latin typeface="+mn-lt"/>
              </a:rPr>
              <a:t>with anyone who you feel may benefit, this is a great local resource for parents and carers and professionals and it’s here to stay! Get familiar with it and use it, remember, you can’t break it!</a:t>
            </a:r>
            <a:br>
              <a:rPr lang="en-GB" sz="1600">
                <a:solidFill>
                  <a:schemeClr val="tx1"/>
                </a:solidFill>
                <a:latin typeface="+mn-lt"/>
              </a:rPr>
            </a:br>
            <a:br>
              <a:rPr lang="en-GB" sz="1600">
                <a:solidFill>
                  <a:schemeClr val="tx1"/>
                </a:solidFill>
                <a:latin typeface="+mn-lt"/>
              </a:rPr>
            </a:br>
            <a:r>
              <a:rPr lang="en-GB" sz="1600">
                <a:solidFill>
                  <a:schemeClr val="tx1"/>
                </a:solidFill>
                <a:latin typeface="+mn-lt"/>
              </a:rPr>
              <a:t>* </a:t>
            </a:r>
            <a:r>
              <a:rPr lang="en-GB" sz="1600" b="1">
                <a:solidFill>
                  <a:schemeClr val="tx1"/>
                </a:solidFill>
                <a:latin typeface="+mn-lt"/>
              </a:rPr>
              <a:t>For further support</a:t>
            </a:r>
            <a:br>
              <a:rPr lang="en-GB" sz="1600">
                <a:solidFill>
                  <a:schemeClr val="tx1"/>
                </a:solidFill>
                <a:latin typeface="+mn-lt"/>
              </a:rPr>
            </a:br>
            <a:r>
              <a:rPr lang="en-GB" sz="1600">
                <a:solidFill>
                  <a:schemeClr val="tx1"/>
                </a:solidFill>
                <a:latin typeface="+mn-lt"/>
              </a:rPr>
              <a:t> 	* If you are in a Setting, please contact your Support Worker in the first instance </a:t>
            </a:r>
            <a:br>
              <a:rPr lang="en-GB" sz="1600">
                <a:solidFill>
                  <a:schemeClr val="tx1"/>
                </a:solidFill>
                <a:latin typeface="+mn-lt"/>
              </a:rPr>
            </a:br>
            <a:r>
              <a:rPr lang="en-GB" sz="1600">
                <a:solidFill>
                  <a:schemeClr val="tx1"/>
                </a:solidFill>
                <a:latin typeface="+mn-lt"/>
              </a:rPr>
              <a:t>	* Alternatively, please contact </a:t>
            </a:r>
            <a:r>
              <a:rPr lang="en-GB" sz="1600">
                <a:solidFill>
                  <a:schemeClr val="tx1"/>
                </a:solidFill>
                <a:latin typeface="+mn-lt"/>
                <a:hlinkClick r:id="rId3"/>
              </a:rPr>
              <a:t>max.dahle@nottinghamcity.gov.uk</a:t>
            </a:r>
            <a:r>
              <a:rPr lang="en-GB" sz="1600">
                <a:solidFill>
                  <a:schemeClr val="tx1"/>
                </a:solidFill>
                <a:latin typeface="+mn-lt"/>
              </a:rPr>
              <a:t> </a:t>
            </a:r>
            <a:br>
              <a:rPr lang="en-GB" sz="1600">
                <a:solidFill>
                  <a:schemeClr val="tx1"/>
                </a:solidFill>
                <a:latin typeface="+mn-lt"/>
              </a:rPr>
            </a:br>
            <a:br>
              <a:rPr lang="en-GB" sz="1600">
                <a:solidFill>
                  <a:srgbClr val="FF0000"/>
                </a:solidFill>
                <a:latin typeface="+mn-lt"/>
              </a:rPr>
            </a:br>
            <a:br>
              <a:rPr lang="en-GB" sz="1600">
                <a:solidFill>
                  <a:srgbClr val="FF0000"/>
                </a:solidFill>
                <a:latin typeface="+mn-lt"/>
              </a:rPr>
            </a:br>
            <a:br>
              <a:rPr lang="en-GB" sz="1800">
                <a:solidFill>
                  <a:srgbClr val="FF0000"/>
                </a:solidFill>
                <a:latin typeface="+mn-lt"/>
              </a:rPr>
            </a:br>
            <a:br>
              <a:rPr lang="en-GB" sz="1800"/>
            </a:br>
            <a:br>
              <a:rPr lang="en-GB" sz="1800"/>
            </a:br>
            <a:br>
              <a:rPr lang="en-GB" sz="1800"/>
            </a:br>
            <a:br>
              <a:rPr lang="en-GB" sz="1800">
                <a:latin typeface="+mn-lt"/>
              </a:rPr>
            </a:br>
            <a:br>
              <a:rPr lang="en-GB" sz="1800">
                <a:latin typeface="+mn-lt"/>
              </a:rPr>
            </a:br>
            <a:br>
              <a:rPr lang="en-GB" sz="1800">
                <a:latin typeface="+mn-lt"/>
              </a:rPr>
            </a:br>
            <a:br>
              <a:rPr lang="en-GB" sz="1800"/>
            </a:br>
            <a:br>
              <a:rPr lang="en-GB" sz="1800">
                <a:latin typeface="+mn-lt"/>
              </a:rPr>
            </a:br>
            <a:br>
              <a:rPr lang="en-GB" sz="1800">
                <a:latin typeface="+mn-lt"/>
              </a:rPr>
            </a:br>
            <a:br>
              <a:rPr lang="en-GB" sz="1800">
                <a:latin typeface="+mn-lt"/>
              </a:rPr>
            </a:br>
            <a:endParaRPr lang="en-GB" sz="1800">
              <a:latin typeface="+mn-lt"/>
            </a:endParaRPr>
          </a:p>
        </p:txBody>
      </p:sp>
      <p:pic>
        <p:nvPicPr>
          <p:cNvPr id="6" name="Picture 5">
            <a:extLst>
              <a:ext uri="{FF2B5EF4-FFF2-40B4-BE49-F238E27FC236}">
                <a16:creationId xmlns:a16="http://schemas.microsoft.com/office/drawing/2014/main" id="{FA814717-92C7-975B-4767-57DE41800C8C}"/>
              </a:ext>
            </a:extLst>
          </p:cNvPr>
          <p:cNvPicPr>
            <a:picLocks noChangeAspect="1"/>
          </p:cNvPicPr>
          <p:nvPr/>
        </p:nvPicPr>
        <p:blipFill>
          <a:blip r:embed="rId4"/>
          <a:stretch>
            <a:fillRect/>
          </a:stretch>
        </p:blipFill>
        <p:spPr>
          <a:xfrm>
            <a:off x="1033272" y="2251569"/>
            <a:ext cx="9098280" cy="1723334"/>
          </a:xfrm>
          <a:prstGeom prst="rect">
            <a:avLst/>
          </a:prstGeom>
        </p:spPr>
      </p:pic>
      <p:sp>
        <p:nvSpPr>
          <p:cNvPr id="7" name="Arrow: Down 6">
            <a:extLst>
              <a:ext uri="{FF2B5EF4-FFF2-40B4-BE49-F238E27FC236}">
                <a16:creationId xmlns:a16="http://schemas.microsoft.com/office/drawing/2014/main" id="{58722A39-2F72-BFE5-95D9-8AE9B52C76D4}"/>
              </a:ext>
            </a:extLst>
          </p:cNvPr>
          <p:cNvSpPr/>
          <p:nvPr/>
        </p:nvSpPr>
        <p:spPr bwMode="auto">
          <a:xfrm rot="18249165">
            <a:off x="2359006" y="2706624"/>
            <a:ext cx="484632" cy="978408"/>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16" charset="-128"/>
            </a:endParaRPr>
          </a:p>
        </p:txBody>
      </p:sp>
    </p:spTree>
    <p:extLst>
      <p:ext uri="{BB962C8B-B14F-4D97-AF65-F5344CB8AC3E}">
        <p14:creationId xmlns:p14="http://schemas.microsoft.com/office/powerpoint/2010/main" val="197645239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44C9CB158CB347AAEBC60C57464BB0" ma:contentTypeVersion="15" ma:contentTypeDescription="Create a new document." ma:contentTypeScope="" ma:versionID="b1b570b131d9b8b46125ee2fcdeab029">
  <xsd:schema xmlns:xsd="http://www.w3.org/2001/XMLSchema" xmlns:xs="http://www.w3.org/2001/XMLSchema" xmlns:p="http://schemas.microsoft.com/office/2006/metadata/properties" xmlns:ns2="eefa8797-b34d-415f-829f-32dd13e7b6c7" xmlns:ns3="eaf650b3-55b6-4737-adce-bb65f47b0104" targetNamespace="http://schemas.microsoft.com/office/2006/metadata/properties" ma:root="true" ma:fieldsID="914fca1358a0daf7b7d137fd0c1820de" ns2:_="" ns3:_="">
    <xsd:import namespace="eefa8797-b34d-415f-829f-32dd13e7b6c7"/>
    <xsd:import namespace="eaf650b3-55b6-4737-adce-bb65f47b010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Flow_SignoffStatu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Completed"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fa8797-b34d-415f-829f-32dd13e7b6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Flow_SignoffStatus" ma:index="11" nillable="true" ma:displayName="Sign-off status" ma:internalName="_x0024_Resources_x003a_core_x002c_Signoff_Status">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bead0dd-f964-4ef9-8e58-aedd6ddb9887"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Completed" ma:index="19" nillable="true" ma:displayName="Completed" ma:default="Not yet done" ma:format="Dropdown" ma:internalName="Completed">
      <xsd:simpleType>
        <xsd:restriction base="dms:Choice">
          <xsd:enumeration value="Not yet done"/>
          <xsd:enumeration value="New values added"/>
          <xsd:enumeration value="Completed"/>
          <xsd:enumeration value="Issue"/>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f650b3-55b6-4737-adce-bb65f47b010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bde5edd-3c18-4556-a123-8dd32e39f261}" ma:internalName="TaxCatchAll" ma:showField="CatchAllData" ma:web="eaf650b3-55b6-4737-adce-bb65f47b0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pleted xmlns="eefa8797-b34d-415f-829f-32dd13e7b6c7">Not yet done</Completed>
    <TaxCatchAll xmlns="eaf650b3-55b6-4737-adce-bb65f47b0104" xsi:nil="true"/>
    <lcf76f155ced4ddcb4097134ff3c332f xmlns="eefa8797-b34d-415f-829f-32dd13e7b6c7">
      <Terms xmlns="http://schemas.microsoft.com/office/infopath/2007/PartnerControls"/>
    </lcf76f155ced4ddcb4097134ff3c332f>
    <_Flow_SignoffStatus xmlns="eefa8797-b34d-415f-829f-32dd13e7b6c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E1840D-F613-4E23-B109-3C509614F314}">
  <ds:schemaRefs>
    <ds:schemaRef ds:uri="eaf650b3-55b6-4737-adce-bb65f47b0104"/>
    <ds:schemaRef ds:uri="eefa8797-b34d-415f-829f-32dd13e7b6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D26691-7E9C-425F-990C-B8C1289B9DE9}">
  <ds:schemaRefs>
    <ds:schemaRef ds:uri="eaf650b3-55b6-4737-adce-bb65f47b0104"/>
    <ds:schemaRef ds:uri="eefa8797-b34d-415f-829f-32dd13e7b6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E63814E-CF73-4D80-BC64-A83453F474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1397</Words>
  <Application>Microsoft Office PowerPoint</Application>
  <PresentationFormat>Widescreen</PresentationFormat>
  <Paragraphs>179</Paragraphs>
  <Slides>12</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Gulim</vt:lpstr>
      <vt:lpstr>Aptos</vt:lpstr>
      <vt:lpstr>Aptos Display</vt:lpstr>
      <vt:lpstr>Arial</vt:lpstr>
      <vt:lpstr>Century Gothic</vt:lpstr>
      <vt:lpstr>Blank Presentation</vt:lpstr>
      <vt:lpstr>Custom Design</vt:lpstr>
      <vt:lpstr>PowerPoint Presentation</vt:lpstr>
      <vt:lpstr>PowerPoint Presentation</vt:lpstr>
      <vt:lpstr>PowerPoint Presentation</vt:lpstr>
      <vt:lpstr>The Bigger Picture: Best Start in Life  The Balanced System Pathway supports core aspects of Nottingham City’s Best Start in Life Strategy  </vt:lpstr>
      <vt:lpstr>PowerPoint Presentation</vt:lpstr>
      <vt:lpstr>PowerPoint Presentation</vt:lpstr>
      <vt:lpstr>PowerPoint Presentation</vt:lpstr>
      <vt:lpstr>PowerPoint Presentation</vt:lpstr>
      <vt:lpstr>Case Study 1: An example from a Speech &amp; Language Therapist Drop In </vt:lpstr>
      <vt:lpstr>Case Study 2: Day Nursery Manager helping a staff member with their training &amp; development </vt:lpstr>
      <vt:lpstr>A Practical Exercise  Scenario A You are a practitioner working in Nottingham City with a group of toddlers and would like to develop your knowledge and skills around typical speech and language development. What resources can you find available to you, through the Balanced System Pathway? (Use the professional tab)   Scenario B Think about a family or child that you work with How you use the Pathway to support them? Can you have a go at creating a Pathway with this family in mind?</vt:lpstr>
      <vt:lpstr>Next Steps...  * The Pathway will be refreshed termly to ensure resources are current  * Collectively, we have the power to build on making this a fantastic resource.  If you know of a resource that you think could be added, or needs updating, please click on the ‘Suggest a resource or gap’ at the bottom of any page on the Pathway         * Share this information with anyone who you feel may benefit, this is a great local resource for parents and carers and professionals and it’s here to stay! Get familiar with it and use it, remember, you can’t break it!  * For further support   * If you are in a Setting, please contact your Support Worker in the first instance   * Alternatively, please contact max.dahle@nottinghamcity.gov.uk               </vt:lpstr>
    </vt:vector>
  </TitlesOfParts>
  <Company>Nottingham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your Eyes to the EYFS:  An Introduction</dc:title>
  <dc:creator>Caroline Vissani</dc:creator>
  <cp:lastModifiedBy>Katherine Crossley</cp:lastModifiedBy>
  <cp:revision>1</cp:revision>
  <cp:lastPrinted>2026-10-01T07:29:30Z</cp:lastPrinted>
  <dcterms:created xsi:type="dcterms:W3CDTF">2020-10-01T15:00:24Z</dcterms:created>
  <dcterms:modified xsi:type="dcterms:W3CDTF">2026-10-15T14:13:29Z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0x0101004744C9CB158CB347AAEBC60C57464BB0</vt:lpwstr>
  </property>
  <property fmtid="{D5CDD505-2E9C-101B-9397-08002B2CF9AE}" pid="3" name="MediaServiceImageTags">
    <vt:lpwstr/>
  </property>
</Properties>
</file>